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5143500" cx="9144000"/>
  <p:notesSz cx="6858000" cy="9144000"/>
  <p:embeddedFontLst>
    <p:embeddedFont>
      <p:font typeface="Catamaran"/>
      <p:regular r:id="rId59"/>
      <p:bold r:id="rId60"/>
    </p:embeddedFont>
    <p:embeddedFont>
      <p:font typeface="Inter"/>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02CCED4-7E5B-4614-B24A-0392D625F22D}">
  <a:tblStyle styleId="{302CCED4-7E5B-4614-B24A-0392D625F22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nter-bold.fntdata"/><Relationship Id="rId61" Type="http://schemas.openxmlformats.org/officeDocument/2006/relationships/font" Target="fonts/Inter-regular.fntdata"/><Relationship Id="rId20" Type="http://schemas.openxmlformats.org/officeDocument/2006/relationships/slide" Target="slides/slide14.xml"/><Relationship Id="rId64" Type="http://schemas.openxmlformats.org/officeDocument/2006/relationships/font" Target="fonts/Inter-boldItalic.fntdata"/><Relationship Id="rId63" Type="http://schemas.openxmlformats.org/officeDocument/2006/relationships/font" Target="fonts/Inter-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Catamaran-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Catamaran-regular.fntdata"/><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c341d914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c341d914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c341d914c0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c341d914c0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c341d914c0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c341d914c0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bd0850f982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bd0850f98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bd0850f98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bd0850f98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bd0850f982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bd0850f982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c341d914c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c341d914c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c84477e58b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c84477e58b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c84477e58b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c84477e58b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bd0850f982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bd0850f982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bd9b1729e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bd9b1729e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c4517e650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c4517e650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bd0850f982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bd0850f982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c84477e58b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c84477e58b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c746bed24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c746bed24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c746bed24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c746bed24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c746bed24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c746bed24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c341d914c0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c341d914c0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End Selena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bec39f6ac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bec39f6ac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bec39f6ac3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bec39f6ac3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c827b713b0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c827b713b0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c82f20a2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3c82f20a2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In motor comparison we find that only our 99:1 Gear motor provides the necessary stall torque (1.13Nm) while the dual gearbox (even with a 344:1 gear ratio) only provides 0.255Nm of torque.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c84477e58b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c84477e58b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c827b713b0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c827b713b0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chemeClr val="dk1"/>
                </a:solidFill>
                <a:latin typeface="Inter"/>
                <a:ea typeface="Inter"/>
                <a:cs typeface="Inter"/>
                <a:sym typeface="Inter"/>
              </a:rPr>
              <a:t>Action: </a:t>
            </a:r>
            <a:r>
              <a:rPr lang="en" sz="1600">
                <a:solidFill>
                  <a:schemeClr val="dk1"/>
                </a:solidFill>
                <a:latin typeface="Inter"/>
                <a:ea typeface="Inter"/>
                <a:cs typeface="Inter"/>
                <a:sym typeface="Inter"/>
              </a:rPr>
              <a:t>Calculate Coefficient of friction using first principles analysis of Vehicle dynamics.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c84477e58b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3c84477e58b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c84477e58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3c84477e58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End Emerson,</a:t>
            </a:r>
            <a:endParaRPr/>
          </a:p>
          <a:p>
            <a:pPr indent="0" lvl="0" marL="0" rtl="0" algn="l">
              <a:spcBef>
                <a:spcPts val="0"/>
              </a:spcBef>
              <a:spcAft>
                <a:spcPts val="0"/>
              </a:spcAft>
              <a:buNone/>
            </a:pPr>
            <a:r>
              <a:rPr lang="en"/>
              <a:t>Start Kip</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c84477e58b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c84477e58b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c84477e58b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3c84477e58b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c84477e58b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c84477e58b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Emerson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c84477e58b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c84477e58b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Selena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c84477e58b_1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c84477e58b_1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Lucas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3bec39f6ac3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3bec39f6ac3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Lucas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c341d914c0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3c341d914c0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3c341d914c0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3c341d914c0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bd0850f98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3bd0850f98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End Cora:</a:t>
            </a:r>
            <a:endParaRPr/>
          </a:p>
          <a:p>
            <a:pPr indent="0" lvl="0" marL="0" rtl="0" algn="l">
              <a:spcBef>
                <a:spcPts val="0"/>
              </a:spcBef>
              <a:spcAft>
                <a:spcPts val="0"/>
              </a:spcAft>
              <a:buNone/>
            </a:pPr>
            <a:r>
              <a:rPr lang="en"/>
              <a:t>Start: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c341d914c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c341d914c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c341d914c0_0_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c341d914c0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3bd0850f982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3bd0850f982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3bd0850f982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3bd0850f982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bd0850f982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bd0850f982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3bd0850f982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3bd0850f982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c84477e58b_5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3c84477e58b_5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3c84477e58b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3c84477e58b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c84477e58b_5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c84477e58b_5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3c84477e58b_3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3c84477e58b_3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3c84477e58b_3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3c84477e58b_3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3c84477e58b_3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3c84477e58b_3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3c84477e58b_3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3c84477e58b_3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3bec39f6ac3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3bec39f6ac3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3bec39f6ac3_3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3bec39f6ac3_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c84477e58b_3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3c84477e58b_3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3c84477e58b_3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3c84477e58b_3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
    <p:spTree>
      <p:nvGrpSpPr>
        <p:cNvPr id="13" name="Shape 13"/>
        <p:cNvGrpSpPr/>
        <p:nvPr/>
      </p:nvGrpSpPr>
      <p:grpSpPr>
        <a:xfrm>
          <a:off x="0" y="0"/>
          <a:ext cx="0" cy="0"/>
          <a:chOff x="0" y="0"/>
          <a:chExt cx="0" cy="0"/>
        </a:xfrm>
      </p:grpSpPr>
      <p:sp>
        <p:nvSpPr>
          <p:cNvPr id="14" name="Google Shape;14;p2"/>
          <p:cNvSpPr txBox="1"/>
          <p:nvPr>
            <p:ph type="title"/>
          </p:nvPr>
        </p:nvSpPr>
        <p:spPr>
          <a:xfrm>
            <a:off x="284850" y="474875"/>
            <a:ext cx="4227300" cy="11547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6000"/>
            </a:lvl1pPr>
            <a:lvl2pPr lvl="1">
              <a:lnSpc>
                <a:spcPct val="70000"/>
              </a:lnSpc>
              <a:spcBef>
                <a:spcPts val="0"/>
              </a:spcBef>
              <a:spcAft>
                <a:spcPts val="0"/>
              </a:spcAft>
              <a:buNone/>
              <a:defRPr sz="6000"/>
            </a:lvl2pPr>
            <a:lvl3pPr lvl="2">
              <a:lnSpc>
                <a:spcPct val="70000"/>
              </a:lnSpc>
              <a:spcBef>
                <a:spcPts val="0"/>
              </a:spcBef>
              <a:spcAft>
                <a:spcPts val="0"/>
              </a:spcAft>
              <a:buNone/>
              <a:defRPr sz="6000"/>
            </a:lvl3pPr>
            <a:lvl4pPr lvl="3">
              <a:lnSpc>
                <a:spcPct val="70000"/>
              </a:lnSpc>
              <a:spcBef>
                <a:spcPts val="0"/>
              </a:spcBef>
              <a:spcAft>
                <a:spcPts val="0"/>
              </a:spcAft>
              <a:buNone/>
              <a:defRPr sz="6000"/>
            </a:lvl4pPr>
            <a:lvl5pPr lvl="4">
              <a:lnSpc>
                <a:spcPct val="70000"/>
              </a:lnSpc>
              <a:spcBef>
                <a:spcPts val="0"/>
              </a:spcBef>
              <a:spcAft>
                <a:spcPts val="0"/>
              </a:spcAft>
              <a:buNone/>
              <a:defRPr sz="6000"/>
            </a:lvl5pPr>
            <a:lvl6pPr lvl="5">
              <a:lnSpc>
                <a:spcPct val="70000"/>
              </a:lnSpc>
              <a:spcBef>
                <a:spcPts val="0"/>
              </a:spcBef>
              <a:spcAft>
                <a:spcPts val="0"/>
              </a:spcAft>
              <a:buNone/>
              <a:defRPr sz="6000"/>
            </a:lvl6pPr>
            <a:lvl7pPr lvl="6">
              <a:lnSpc>
                <a:spcPct val="70000"/>
              </a:lnSpc>
              <a:spcBef>
                <a:spcPts val="0"/>
              </a:spcBef>
              <a:spcAft>
                <a:spcPts val="0"/>
              </a:spcAft>
              <a:buNone/>
              <a:defRPr sz="6000"/>
            </a:lvl7pPr>
            <a:lvl8pPr lvl="7">
              <a:lnSpc>
                <a:spcPct val="70000"/>
              </a:lnSpc>
              <a:spcBef>
                <a:spcPts val="0"/>
              </a:spcBef>
              <a:spcAft>
                <a:spcPts val="0"/>
              </a:spcAft>
              <a:buNone/>
              <a:defRPr sz="6000"/>
            </a:lvl8pPr>
            <a:lvl9pPr lvl="8">
              <a:lnSpc>
                <a:spcPct val="70000"/>
              </a:lnSpc>
              <a:spcBef>
                <a:spcPts val="0"/>
              </a:spcBef>
              <a:spcAft>
                <a:spcPts val="0"/>
              </a:spcAft>
              <a:buNone/>
              <a:defRPr sz="6000"/>
            </a:lvl9pPr>
          </a:lstStyle>
          <a:p/>
        </p:txBody>
      </p:sp>
      <p:sp>
        <p:nvSpPr>
          <p:cNvPr id="15" name="Google Shape;15;p2"/>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 name="Google Shape;16;p2"/>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body"/>
          </p:nvPr>
        </p:nvSpPr>
        <p:spPr>
          <a:xfrm>
            <a:off x="4629550" y="3479875"/>
            <a:ext cx="4227300" cy="923400"/>
          </a:xfrm>
          <a:prstGeom prst="rect">
            <a:avLst/>
          </a:prstGeom>
        </p:spPr>
        <p:txBody>
          <a:bodyPr anchorCtr="0" anchor="t" bIns="91425" lIns="182875" spcFirstLastPara="1" rIns="182875" wrap="square" tIns="91425">
            <a:no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2">
  <p:cSld name="BLANK_1_1_1_1_2">
    <p:bg>
      <p:bgPr>
        <a:solidFill>
          <a:schemeClr val="accent1"/>
        </a:solidFill>
      </p:bgPr>
    </p:bg>
    <p:spTree>
      <p:nvGrpSpPr>
        <p:cNvPr id="19" name="Shape 19"/>
        <p:cNvGrpSpPr/>
        <p:nvPr/>
      </p:nvGrpSpPr>
      <p:grpSpPr>
        <a:xfrm>
          <a:off x="0" y="0"/>
          <a:ext cx="0" cy="0"/>
          <a:chOff x="0" y="0"/>
          <a:chExt cx="0" cy="0"/>
        </a:xfrm>
      </p:grpSpPr>
      <p:sp>
        <p:nvSpPr>
          <p:cNvPr id="20" name="Google Shape;20;p3"/>
          <p:cNvSpPr txBox="1"/>
          <p:nvPr>
            <p:ph type="title"/>
          </p:nvPr>
        </p:nvSpPr>
        <p:spPr>
          <a:xfrm>
            <a:off x="284850" y="285900"/>
            <a:ext cx="6423900" cy="587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lvl1pPr>
            <a:lvl2pPr lvl="1">
              <a:lnSpc>
                <a:spcPct val="85000"/>
              </a:lnSpc>
              <a:spcBef>
                <a:spcPts val="0"/>
              </a:spcBef>
              <a:spcAft>
                <a:spcPts val="0"/>
              </a:spcAft>
              <a:buNone/>
              <a:defRPr sz="3600"/>
            </a:lvl2pPr>
            <a:lvl3pPr lvl="2">
              <a:lnSpc>
                <a:spcPct val="85000"/>
              </a:lnSpc>
              <a:spcBef>
                <a:spcPts val="0"/>
              </a:spcBef>
              <a:spcAft>
                <a:spcPts val="0"/>
              </a:spcAft>
              <a:buNone/>
              <a:defRPr sz="3600"/>
            </a:lvl3pPr>
            <a:lvl4pPr lvl="3">
              <a:lnSpc>
                <a:spcPct val="85000"/>
              </a:lnSpc>
              <a:spcBef>
                <a:spcPts val="0"/>
              </a:spcBef>
              <a:spcAft>
                <a:spcPts val="0"/>
              </a:spcAft>
              <a:buNone/>
              <a:defRPr sz="3600"/>
            </a:lvl4pPr>
            <a:lvl5pPr lvl="4">
              <a:lnSpc>
                <a:spcPct val="85000"/>
              </a:lnSpc>
              <a:spcBef>
                <a:spcPts val="0"/>
              </a:spcBef>
              <a:spcAft>
                <a:spcPts val="0"/>
              </a:spcAft>
              <a:buNone/>
              <a:defRPr sz="3600"/>
            </a:lvl5pPr>
            <a:lvl6pPr lvl="5">
              <a:lnSpc>
                <a:spcPct val="85000"/>
              </a:lnSpc>
              <a:spcBef>
                <a:spcPts val="0"/>
              </a:spcBef>
              <a:spcAft>
                <a:spcPts val="0"/>
              </a:spcAft>
              <a:buNone/>
              <a:defRPr sz="3600"/>
            </a:lvl6pPr>
            <a:lvl7pPr lvl="6">
              <a:lnSpc>
                <a:spcPct val="85000"/>
              </a:lnSpc>
              <a:spcBef>
                <a:spcPts val="0"/>
              </a:spcBef>
              <a:spcAft>
                <a:spcPts val="0"/>
              </a:spcAft>
              <a:buNone/>
              <a:defRPr sz="3600"/>
            </a:lvl7pPr>
            <a:lvl8pPr lvl="7">
              <a:lnSpc>
                <a:spcPct val="85000"/>
              </a:lnSpc>
              <a:spcBef>
                <a:spcPts val="0"/>
              </a:spcBef>
              <a:spcAft>
                <a:spcPts val="0"/>
              </a:spcAft>
              <a:buNone/>
              <a:defRPr sz="3600"/>
            </a:lvl8pPr>
            <a:lvl9pPr lvl="8">
              <a:lnSpc>
                <a:spcPct val="85000"/>
              </a:lnSpc>
              <a:spcBef>
                <a:spcPts val="0"/>
              </a:spcBef>
              <a:spcAft>
                <a:spcPts val="0"/>
              </a:spcAft>
              <a:buNone/>
              <a:defRPr sz="3600"/>
            </a:lvl9pPr>
          </a:lstStyle>
          <a:p/>
        </p:txBody>
      </p:sp>
      <p:sp>
        <p:nvSpPr>
          <p:cNvPr id="21" name="Google Shape;21;p3"/>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lvl1pPr>
            <a:lvl2pPr lvl="1" algn="r">
              <a:buNone/>
              <a:defRPr/>
            </a:lvl2pPr>
            <a:lvl3pPr lvl="2" algn="r">
              <a:buNone/>
              <a:defRPr/>
            </a:lvl3pPr>
            <a:lvl4pPr lvl="3" algn="r">
              <a:buNone/>
              <a:defRPr/>
            </a:lvl4pPr>
            <a:lvl5pPr lvl="4" algn="r">
              <a:buNone/>
              <a:defRPr/>
            </a:lvl5pPr>
            <a:lvl6pPr lvl="5" algn="r">
              <a:buNone/>
              <a:defRPr/>
            </a:lvl6pPr>
            <a:lvl7pPr lvl="6" algn="r">
              <a:buNone/>
              <a:defRPr/>
            </a:lvl7pPr>
            <a:lvl8pPr lvl="7" algn="r">
              <a:buNone/>
              <a:defRPr/>
            </a:lvl8pPr>
            <a:lvl9pPr lvl="8" algn="r">
              <a:buNone/>
              <a:defRPr/>
            </a:lvl9pPr>
          </a:lstStyle>
          <a:p>
            <a:pPr indent="0" lvl="0" marL="0" rtl="0" algn="r">
              <a:spcBef>
                <a:spcPts val="0"/>
              </a:spcBef>
              <a:spcAft>
                <a:spcPts val="0"/>
              </a:spcAft>
              <a:buNone/>
            </a:pPr>
            <a:fld id="{00000000-1234-1234-1234-123412341234}" type="slidenum">
              <a:rPr lang="en"/>
              <a:t>‹#›</a:t>
            </a:fld>
            <a:endParaRPr/>
          </a:p>
        </p:txBody>
      </p:sp>
      <p:sp>
        <p:nvSpPr>
          <p:cNvPr id="22" name="Google Shape;22;p3"/>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3">
  <p:cSld name="BLANK_1_1_1_1_2_1">
    <p:spTree>
      <p:nvGrpSpPr>
        <p:cNvPr id="24" name="Shape 24"/>
        <p:cNvGrpSpPr/>
        <p:nvPr/>
      </p:nvGrpSpPr>
      <p:grpSpPr>
        <a:xfrm>
          <a:off x="0" y="0"/>
          <a:ext cx="0" cy="0"/>
          <a:chOff x="0" y="0"/>
          <a:chExt cx="0" cy="0"/>
        </a:xfrm>
      </p:grpSpPr>
      <p:sp>
        <p:nvSpPr>
          <p:cNvPr id="25" name="Google Shape;25;p4"/>
          <p:cNvSpPr txBox="1"/>
          <p:nvPr>
            <p:ph type="title"/>
          </p:nvPr>
        </p:nvSpPr>
        <p:spPr>
          <a:xfrm>
            <a:off x="284850" y="285900"/>
            <a:ext cx="6423900" cy="587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lvl1pPr>
            <a:lvl2pPr lvl="1">
              <a:lnSpc>
                <a:spcPct val="85000"/>
              </a:lnSpc>
              <a:spcBef>
                <a:spcPts val="0"/>
              </a:spcBef>
              <a:spcAft>
                <a:spcPts val="0"/>
              </a:spcAft>
              <a:buNone/>
              <a:defRPr sz="3600"/>
            </a:lvl2pPr>
            <a:lvl3pPr lvl="2">
              <a:lnSpc>
                <a:spcPct val="85000"/>
              </a:lnSpc>
              <a:spcBef>
                <a:spcPts val="0"/>
              </a:spcBef>
              <a:spcAft>
                <a:spcPts val="0"/>
              </a:spcAft>
              <a:buNone/>
              <a:defRPr sz="3600"/>
            </a:lvl3pPr>
            <a:lvl4pPr lvl="3">
              <a:lnSpc>
                <a:spcPct val="85000"/>
              </a:lnSpc>
              <a:spcBef>
                <a:spcPts val="0"/>
              </a:spcBef>
              <a:spcAft>
                <a:spcPts val="0"/>
              </a:spcAft>
              <a:buNone/>
              <a:defRPr sz="3600"/>
            </a:lvl4pPr>
            <a:lvl5pPr lvl="4">
              <a:lnSpc>
                <a:spcPct val="85000"/>
              </a:lnSpc>
              <a:spcBef>
                <a:spcPts val="0"/>
              </a:spcBef>
              <a:spcAft>
                <a:spcPts val="0"/>
              </a:spcAft>
              <a:buNone/>
              <a:defRPr sz="3600"/>
            </a:lvl5pPr>
            <a:lvl6pPr lvl="5">
              <a:lnSpc>
                <a:spcPct val="85000"/>
              </a:lnSpc>
              <a:spcBef>
                <a:spcPts val="0"/>
              </a:spcBef>
              <a:spcAft>
                <a:spcPts val="0"/>
              </a:spcAft>
              <a:buNone/>
              <a:defRPr sz="3600"/>
            </a:lvl6pPr>
            <a:lvl7pPr lvl="6">
              <a:lnSpc>
                <a:spcPct val="85000"/>
              </a:lnSpc>
              <a:spcBef>
                <a:spcPts val="0"/>
              </a:spcBef>
              <a:spcAft>
                <a:spcPts val="0"/>
              </a:spcAft>
              <a:buNone/>
              <a:defRPr sz="3600"/>
            </a:lvl7pPr>
            <a:lvl8pPr lvl="7">
              <a:lnSpc>
                <a:spcPct val="85000"/>
              </a:lnSpc>
              <a:spcBef>
                <a:spcPts val="0"/>
              </a:spcBef>
              <a:spcAft>
                <a:spcPts val="0"/>
              </a:spcAft>
              <a:buNone/>
              <a:defRPr sz="3600"/>
            </a:lvl8pPr>
            <a:lvl9pPr lvl="8">
              <a:lnSpc>
                <a:spcPct val="85000"/>
              </a:lnSpc>
              <a:spcBef>
                <a:spcPts val="0"/>
              </a:spcBef>
              <a:spcAft>
                <a:spcPts val="0"/>
              </a:spcAft>
              <a:buNone/>
              <a:defRPr sz="3600"/>
            </a:lvl9pPr>
          </a:lstStyle>
          <a:p/>
        </p:txBody>
      </p:sp>
      <p:sp>
        <p:nvSpPr>
          <p:cNvPr id="26" name="Google Shape;26;p4"/>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lvl1pPr>
            <a:lvl2pPr lvl="1" algn="r">
              <a:buNone/>
              <a:defRPr/>
            </a:lvl2pPr>
            <a:lvl3pPr lvl="2" algn="r">
              <a:buNone/>
              <a:defRPr/>
            </a:lvl3pPr>
            <a:lvl4pPr lvl="3" algn="r">
              <a:buNone/>
              <a:defRPr/>
            </a:lvl4pPr>
            <a:lvl5pPr lvl="4" algn="r">
              <a:buNone/>
              <a:defRPr/>
            </a:lvl5pPr>
            <a:lvl6pPr lvl="5" algn="r">
              <a:buNone/>
              <a:defRPr/>
            </a:lvl6pPr>
            <a:lvl7pPr lvl="6" algn="r">
              <a:buNone/>
              <a:defRPr/>
            </a:lvl7pPr>
            <a:lvl8pPr lvl="7" algn="r">
              <a:buNone/>
              <a:defRPr/>
            </a:lvl8pPr>
            <a:lvl9pPr lvl="8" algn="r">
              <a:buNone/>
              <a:defRPr/>
            </a:lvl9pPr>
          </a:lstStyle>
          <a:p>
            <a:pPr indent="0" lvl="0" marL="0" rtl="0" algn="r">
              <a:spcBef>
                <a:spcPts val="0"/>
              </a:spcBef>
              <a:spcAft>
                <a:spcPts val="0"/>
              </a:spcAft>
              <a:buNone/>
            </a:pPr>
            <a:fld id="{00000000-1234-1234-1234-123412341234}" type="slidenum">
              <a:rPr lang="en"/>
              <a:t>‹#›</a:t>
            </a:fld>
            <a:endParaRPr/>
          </a:p>
        </p:txBody>
      </p:sp>
      <p:sp>
        <p:nvSpPr>
          <p:cNvPr id="27" name="Google Shape;27;p4"/>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4">
  <p:cSld name="BLANK_1_1_1_1_2_1_1">
    <p:bg>
      <p:bgPr>
        <a:solidFill>
          <a:schemeClr val="lt1"/>
        </a:solidFill>
      </p:bgPr>
    </p:bg>
    <p:spTree>
      <p:nvGrpSpPr>
        <p:cNvPr id="29" name="Shape 29"/>
        <p:cNvGrpSpPr/>
        <p:nvPr/>
      </p:nvGrpSpPr>
      <p:grpSpPr>
        <a:xfrm>
          <a:off x="0" y="0"/>
          <a:ext cx="0" cy="0"/>
          <a:chOff x="0" y="0"/>
          <a:chExt cx="0" cy="0"/>
        </a:xfrm>
      </p:grpSpPr>
      <p:sp>
        <p:nvSpPr>
          <p:cNvPr id="30" name="Google Shape;30;p5"/>
          <p:cNvSpPr txBox="1"/>
          <p:nvPr>
            <p:ph type="title"/>
          </p:nvPr>
        </p:nvSpPr>
        <p:spPr>
          <a:xfrm>
            <a:off x="284850" y="285900"/>
            <a:ext cx="6423900" cy="587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cxnSp>
        <p:nvCxnSpPr>
          <p:cNvPr id="31" name="Google Shape;31;p5"/>
          <p:cNvCxnSpPr/>
          <p:nvPr/>
        </p:nvCxnSpPr>
        <p:spPr>
          <a:xfrm>
            <a:off x="283850" y="4683734"/>
            <a:ext cx="8573100" cy="0"/>
          </a:xfrm>
          <a:prstGeom prst="straightConnector1">
            <a:avLst/>
          </a:prstGeom>
          <a:noFill/>
          <a:ln cap="flat" cmpd="sng" w="9525">
            <a:solidFill>
              <a:schemeClr val="dk1"/>
            </a:solidFill>
            <a:prstDash val="solid"/>
            <a:round/>
            <a:headEnd len="med" w="med" type="none"/>
            <a:tailEnd len="med" w="med" type="none"/>
          </a:ln>
        </p:spPr>
      </p:cxnSp>
      <p:sp>
        <p:nvSpPr>
          <p:cNvPr id="32" name="Google Shape;32;p5"/>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34" name="Google Shape;34;p5"/>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Alt 1">
  <p:cSld name="BLANK_1_1_1_1_1_1_1">
    <p:bg>
      <p:bgPr>
        <a:solidFill>
          <a:schemeClr val="lt1"/>
        </a:solidFill>
      </p:bgPr>
    </p:bg>
    <p:spTree>
      <p:nvGrpSpPr>
        <p:cNvPr id="35" name="Shape 35"/>
        <p:cNvGrpSpPr/>
        <p:nvPr/>
      </p:nvGrpSpPr>
      <p:grpSpPr>
        <a:xfrm>
          <a:off x="0" y="0"/>
          <a:ext cx="0" cy="0"/>
          <a:chOff x="0" y="0"/>
          <a:chExt cx="0" cy="0"/>
        </a:xfrm>
      </p:grpSpPr>
      <p:cxnSp>
        <p:nvCxnSpPr>
          <p:cNvPr id="36" name="Google Shape;36;p6"/>
          <p:cNvCxnSpPr/>
          <p:nvPr/>
        </p:nvCxnSpPr>
        <p:spPr>
          <a:xfrm>
            <a:off x="283850" y="4683725"/>
            <a:ext cx="8573100" cy="0"/>
          </a:xfrm>
          <a:prstGeom prst="straightConnector1">
            <a:avLst/>
          </a:prstGeom>
          <a:noFill/>
          <a:ln cap="flat" cmpd="sng" w="9525">
            <a:solidFill>
              <a:schemeClr val="dk1"/>
            </a:solidFill>
            <a:prstDash val="solid"/>
            <a:round/>
            <a:headEnd len="med" w="med" type="none"/>
            <a:tailEnd len="med" w="med" type="none"/>
          </a:ln>
        </p:spPr>
      </p:cxnSp>
      <p:sp>
        <p:nvSpPr>
          <p:cNvPr id="37" name="Google Shape;37;p6"/>
          <p:cNvSpPr txBox="1"/>
          <p:nvPr>
            <p:ph type="title"/>
          </p:nvPr>
        </p:nvSpPr>
        <p:spPr>
          <a:xfrm>
            <a:off x="283850" y="230676"/>
            <a:ext cx="6683700" cy="1236900"/>
          </a:xfrm>
          <a:prstGeom prst="rect">
            <a:avLst/>
          </a:prstGeom>
        </p:spPr>
        <p:txBody>
          <a:bodyPr anchorCtr="0" anchor="t" bIns="91425" lIns="0" spcFirstLastPara="1" rIns="91425" wrap="square" tIns="91425">
            <a:noAutofit/>
          </a:bodyPr>
          <a:lstStyle>
            <a:lvl1pPr lvl="0">
              <a:lnSpc>
                <a:spcPct val="70000"/>
              </a:lnSpc>
              <a:spcBef>
                <a:spcPts val="0"/>
              </a:spcBef>
              <a:spcAft>
                <a:spcPts val="0"/>
              </a:spcAft>
              <a:buNone/>
              <a:defRPr sz="6000">
                <a:solidFill>
                  <a:schemeClr val="dk1"/>
                </a:solidFill>
              </a:defRPr>
            </a:lvl1pPr>
            <a:lvl2pPr lvl="1">
              <a:lnSpc>
                <a:spcPct val="70000"/>
              </a:lnSpc>
              <a:spcBef>
                <a:spcPts val="0"/>
              </a:spcBef>
              <a:spcAft>
                <a:spcPts val="0"/>
              </a:spcAft>
              <a:buNone/>
              <a:defRPr sz="6000">
                <a:solidFill>
                  <a:schemeClr val="dk1"/>
                </a:solidFill>
              </a:defRPr>
            </a:lvl2pPr>
            <a:lvl3pPr lvl="2">
              <a:lnSpc>
                <a:spcPct val="70000"/>
              </a:lnSpc>
              <a:spcBef>
                <a:spcPts val="0"/>
              </a:spcBef>
              <a:spcAft>
                <a:spcPts val="0"/>
              </a:spcAft>
              <a:buNone/>
              <a:defRPr sz="6000">
                <a:solidFill>
                  <a:schemeClr val="dk1"/>
                </a:solidFill>
              </a:defRPr>
            </a:lvl3pPr>
            <a:lvl4pPr lvl="3">
              <a:lnSpc>
                <a:spcPct val="70000"/>
              </a:lnSpc>
              <a:spcBef>
                <a:spcPts val="0"/>
              </a:spcBef>
              <a:spcAft>
                <a:spcPts val="0"/>
              </a:spcAft>
              <a:buNone/>
              <a:defRPr sz="6000">
                <a:solidFill>
                  <a:schemeClr val="dk1"/>
                </a:solidFill>
              </a:defRPr>
            </a:lvl4pPr>
            <a:lvl5pPr lvl="4">
              <a:lnSpc>
                <a:spcPct val="70000"/>
              </a:lnSpc>
              <a:spcBef>
                <a:spcPts val="0"/>
              </a:spcBef>
              <a:spcAft>
                <a:spcPts val="0"/>
              </a:spcAft>
              <a:buNone/>
              <a:defRPr sz="6000">
                <a:solidFill>
                  <a:schemeClr val="dk1"/>
                </a:solidFill>
              </a:defRPr>
            </a:lvl5pPr>
            <a:lvl6pPr lvl="5">
              <a:lnSpc>
                <a:spcPct val="70000"/>
              </a:lnSpc>
              <a:spcBef>
                <a:spcPts val="0"/>
              </a:spcBef>
              <a:spcAft>
                <a:spcPts val="0"/>
              </a:spcAft>
              <a:buNone/>
              <a:defRPr sz="6000">
                <a:solidFill>
                  <a:schemeClr val="dk1"/>
                </a:solidFill>
              </a:defRPr>
            </a:lvl6pPr>
            <a:lvl7pPr lvl="6">
              <a:lnSpc>
                <a:spcPct val="70000"/>
              </a:lnSpc>
              <a:spcBef>
                <a:spcPts val="0"/>
              </a:spcBef>
              <a:spcAft>
                <a:spcPts val="0"/>
              </a:spcAft>
              <a:buNone/>
              <a:defRPr sz="6000">
                <a:solidFill>
                  <a:schemeClr val="dk1"/>
                </a:solidFill>
              </a:defRPr>
            </a:lvl7pPr>
            <a:lvl8pPr lvl="7">
              <a:lnSpc>
                <a:spcPct val="70000"/>
              </a:lnSpc>
              <a:spcBef>
                <a:spcPts val="0"/>
              </a:spcBef>
              <a:spcAft>
                <a:spcPts val="0"/>
              </a:spcAft>
              <a:buNone/>
              <a:defRPr sz="6000">
                <a:solidFill>
                  <a:schemeClr val="dk1"/>
                </a:solidFill>
              </a:defRPr>
            </a:lvl8pPr>
            <a:lvl9pPr lvl="8">
              <a:lnSpc>
                <a:spcPct val="70000"/>
              </a:lnSpc>
              <a:spcBef>
                <a:spcPts val="0"/>
              </a:spcBef>
              <a:spcAft>
                <a:spcPts val="0"/>
              </a:spcAft>
              <a:buNone/>
              <a:defRPr sz="6000">
                <a:solidFill>
                  <a:schemeClr val="dk1"/>
                </a:solidFill>
              </a:defRPr>
            </a:lvl9pPr>
          </a:lstStyle>
          <a:p/>
        </p:txBody>
      </p:sp>
      <p:sp>
        <p:nvSpPr>
          <p:cNvPr id="38" name="Google Shape;38;p6"/>
          <p:cNvSpPr txBox="1"/>
          <p:nvPr>
            <p:ph idx="1" type="subTitle"/>
          </p:nvPr>
        </p:nvSpPr>
        <p:spPr>
          <a:xfrm>
            <a:off x="6214200" y="3602000"/>
            <a:ext cx="2386500" cy="8046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Inter"/>
              <a:buNone/>
              <a:defRPr sz="1200"/>
            </a:lvl1pPr>
            <a:lvl2pPr lvl="1">
              <a:spcBef>
                <a:spcPts val="0"/>
              </a:spcBef>
              <a:spcAft>
                <a:spcPts val="0"/>
              </a:spcAft>
              <a:buClr>
                <a:schemeClr val="lt1"/>
              </a:buClr>
              <a:buSzPts val="1200"/>
              <a:buFont typeface="Inter"/>
              <a:buNone/>
              <a:defRPr sz="1200">
                <a:latin typeface="Inter"/>
                <a:ea typeface="Inter"/>
                <a:cs typeface="Inter"/>
                <a:sym typeface="Inter"/>
              </a:defRPr>
            </a:lvl2pPr>
            <a:lvl3pPr lvl="2">
              <a:spcBef>
                <a:spcPts val="0"/>
              </a:spcBef>
              <a:spcAft>
                <a:spcPts val="0"/>
              </a:spcAft>
              <a:buClr>
                <a:schemeClr val="lt1"/>
              </a:buClr>
              <a:buSzPts val="1200"/>
              <a:buFont typeface="Inter"/>
              <a:buNone/>
              <a:defRPr sz="1200">
                <a:latin typeface="Inter"/>
                <a:ea typeface="Inter"/>
                <a:cs typeface="Inter"/>
                <a:sym typeface="Inter"/>
              </a:defRPr>
            </a:lvl3pPr>
            <a:lvl4pPr lvl="3">
              <a:spcBef>
                <a:spcPts val="0"/>
              </a:spcBef>
              <a:spcAft>
                <a:spcPts val="0"/>
              </a:spcAft>
              <a:buClr>
                <a:schemeClr val="lt1"/>
              </a:buClr>
              <a:buSzPts val="1200"/>
              <a:buFont typeface="Inter"/>
              <a:buNone/>
              <a:defRPr sz="1200">
                <a:latin typeface="Inter"/>
                <a:ea typeface="Inter"/>
                <a:cs typeface="Inter"/>
                <a:sym typeface="Inter"/>
              </a:defRPr>
            </a:lvl4pPr>
            <a:lvl5pPr lvl="4">
              <a:spcBef>
                <a:spcPts val="0"/>
              </a:spcBef>
              <a:spcAft>
                <a:spcPts val="0"/>
              </a:spcAft>
              <a:buClr>
                <a:schemeClr val="lt1"/>
              </a:buClr>
              <a:buSzPts val="1200"/>
              <a:buFont typeface="Inter"/>
              <a:buNone/>
              <a:defRPr sz="1200">
                <a:latin typeface="Inter"/>
                <a:ea typeface="Inter"/>
                <a:cs typeface="Inter"/>
                <a:sym typeface="Inter"/>
              </a:defRPr>
            </a:lvl5pPr>
            <a:lvl6pPr lvl="5">
              <a:spcBef>
                <a:spcPts val="0"/>
              </a:spcBef>
              <a:spcAft>
                <a:spcPts val="0"/>
              </a:spcAft>
              <a:buClr>
                <a:schemeClr val="lt1"/>
              </a:buClr>
              <a:buSzPts val="1200"/>
              <a:buFont typeface="Inter"/>
              <a:buNone/>
              <a:defRPr sz="1200">
                <a:latin typeface="Inter"/>
                <a:ea typeface="Inter"/>
                <a:cs typeface="Inter"/>
                <a:sym typeface="Inter"/>
              </a:defRPr>
            </a:lvl6pPr>
            <a:lvl7pPr lvl="6">
              <a:spcBef>
                <a:spcPts val="0"/>
              </a:spcBef>
              <a:spcAft>
                <a:spcPts val="0"/>
              </a:spcAft>
              <a:buClr>
                <a:schemeClr val="lt1"/>
              </a:buClr>
              <a:buSzPts val="1200"/>
              <a:buFont typeface="Inter"/>
              <a:buNone/>
              <a:defRPr sz="1200">
                <a:latin typeface="Inter"/>
                <a:ea typeface="Inter"/>
                <a:cs typeface="Inter"/>
                <a:sym typeface="Inter"/>
              </a:defRPr>
            </a:lvl7pPr>
            <a:lvl8pPr lvl="7">
              <a:spcBef>
                <a:spcPts val="0"/>
              </a:spcBef>
              <a:spcAft>
                <a:spcPts val="0"/>
              </a:spcAft>
              <a:buClr>
                <a:schemeClr val="lt1"/>
              </a:buClr>
              <a:buSzPts val="1200"/>
              <a:buFont typeface="Inter"/>
              <a:buNone/>
              <a:defRPr sz="1200">
                <a:latin typeface="Inter"/>
                <a:ea typeface="Inter"/>
                <a:cs typeface="Inter"/>
                <a:sym typeface="Inter"/>
              </a:defRPr>
            </a:lvl8pPr>
            <a:lvl9pPr lvl="8">
              <a:spcBef>
                <a:spcPts val="0"/>
              </a:spcBef>
              <a:spcAft>
                <a:spcPts val="0"/>
              </a:spcAft>
              <a:buClr>
                <a:schemeClr val="lt1"/>
              </a:buClr>
              <a:buSzPts val="1200"/>
              <a:buFont typeface="Inter"/>
              <a:buNone/>
              <a:defRPr sz="1200">
                <a:latin typeface="Inter"/>
                <a:ea typeface="Inter"/>
                <a:cs typeface="Inter"/>
                <a:sym typeface="Inter"/>
              </a:defRPr>
            </a:lvl9pPr>
          </a:lstStyle>
          <a:p/>
        </p:txBody>
      </p:sp>
      <p:sp>
        <p:nvSpPr>
          <p:cNvPr id="39" name="Google Shape;39;p6"/>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40" name="Google Shape;40;p6"/>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41" name="Google Shape;41;p6"/>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42" name="Google Shape;42;p6"/>
          <p:cNvSpPr/>
          <p:nvPr>
            <p:ph idx="4" type="pic"/>
          </p:nvPr>
        </p:nvSpPr>
        <p:spPr>
          <a:xfrm>
            <a:off x="4629750" y="3386700"/>
            <a:ext cx="1328400" cy="12909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Alt 3">
  <p:cSld name="BLANK_3_1">
    <p:bg>
      <p:bgPr>
        <a:solidFill>
          <a:schemeClr val="accent3"/>
        </a:solidFill>
      </p:bgPr>
    </p:bg>
    <p:spTree>
      <p:nvGrpSpPr>
        <p:cNvPr id="43" name="Shape 43"/>
        <p:cNvGrpSpPr/>
        <p:nvPr/>
      </p:nvGrpSpPr>
      <p:grpSpPr>
        <a:xfrm>
          <a:off x="0" y="0"/>
          <a:ext cx="0" cy="0"/>
          <a:chOff x="0" y="0"/>
          <a:chExt cx="0" cy="0"/>
        </a:xfrm>
      </p:grpSpPr>
      <p:sp>
        <p:nvSpPr>
          <p:cNvPr id="44" name="Google Shape;44;p7"/>
          <p:cNvSpPr/>
          <p:nvPr/>
        </p:nvSpPr>
        <p:spPr>
          <a:xfrm>
            <a:off x="3186050" y="288625"/>
            <a:ext cx="5670900" cy="292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45" name="Google Shape;45;p7"/>
          <p:cNvSpPr/>
          <p:nvPr/>
        </p:nvSpPr>
        <p:spPr>
          <a:xfrm>
            <a:off x="3499026" y="558338"/>
            <a:ext cx="5044948" cy="2389773"/>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46" name="Google Shape;46;p7"/>
          <p:cNvSpPr txBox="1"/>
          <p:nvPr>
            <p:ph type="title"/>
          </p:nvPr>
        </p:nvSpPr>
        <p:spPr>
          <a:xfrm>
            <a:off x="283850" y="474875"/>
            <a:ext cx="2773200" cy="1585200"/>
          </a:xfrm>
          <a:prstGeom prst="rect">
            <a:avLst/>
          </a:prstGeom>
        </p:spPr>
        <p:txBody>
          <a:bodyPr anchorCtr="0" anchor="t" bIns="0" lIns="0" spcFirstLastPara="1" rIns="0" wrap="square" tIns="91425">
            <a:normAutofit/>
          </a:bodyPr>
          <a:lstStyle>
            <a:lvl1pPr lvl="0">
              <a:lnSpc>
                <a:spcPct val="70000"/>
              </a:lnSpc>
              <a:spcBef>
                <a:spcPts val="0"/>
              </a:spcBef>
              <a:spcAft>
                <a:spcPts val="0"/>
              </a:spcAft>
              <a:buNone/>
              <a:defRPr sz="6000">
                <a:solidFill>
                  <a:schemeClr val="dk1"/>
                </a:solidFill>
              </a:defRPr>
            </a:lvl1pPr>
            <a:lvl2pPr lvl="1">
              <a:lnSpc>
                <a:spcPct val="70000"/>
              </a:lnSpc>
              <a:spcBef>
                <a:spcPts val="0"/>
              </a:spcBef>
              <a:spcAft>
                <a:spcPts val="0"/>
              </a:spcAft>
              <a:buNone/>
              <a:defRPr sz="6000">
                <a:solidFill>
                  <a:schemeClr val="dk1"/>
                </a:solidFill>
              </a:defRPr>
            </a:lvl2pPr>
            <a:lvl3pPr lvl="2">
              <a:lnSpc>
                <a:spcPct val="70000"/>
              </a:lnSpc>
              <a:spcBef>
                <a:spcPts val="0"/>
              </a:spcBef>
              <a:spcAft>
                <a:spcPts val="0"/>
              </a:spcAft>
              <a:buNone/>
              <a:defRPr sz="6000">
                <a:solidFill>
                  <a:schemeClr val="dk1"/>
                </a:solidFill>
              </a:defRPr>
            </a:lvl3pPr>
            <a:lvl4pPr lvl="3">
              <a:lnSpc>
                <a:spcPct val="70000"/>
              </a:lnSpc>
              <a:spcBef>
                <a:spcPts val="0"/>
              </a:spcBef>
              <a:spcAft>
                <a:spcPts val="0"/>
              </a:spcAft>
              <a:buNone/>
              <a:defRPr sz="6000">
                <a:solidFill>
                  <a:schemeClr val="dk1"/>
                </a:solidFill>
              </a:defRPr>
            </a:lvl4pPr>
            <a:lvl5pPr lvl="4">
              <a:lnSpc>
                <a:spcPct val="70000"/>
              </a:lnSpc>
              <a:spcBef>
                <a:spcPts val="0"/>
              </a:spcBef>
              <a:spcAft>
                <a:spcPts val="0"/>
              </a:spcAft>
              <a:buNone/>
              <a:defRPr sz="6000">
                <a:solidFill>
                  <a:schemeClr val="dk1"/>
                </a:solidFill>
              </a:defRPr>
            </a:lvl5pPr>
            <a:lvl6pPr lvl="5">
              <a:lnSpc>
                <a:spcPct val="70000"/>
              </a:lnSpc>
              <a:spcBef>
                <a:spcPts val="0"/>
              </a:spcBef>
              <a:spcAft>
                <a:spcPts val="0"/>
              </a:spcAft>
              <a:buNone/>
              <a:defRPr sz="6000">
                <a:solidFill>
                  <a:schemeClr val="dk1"/>
                </a:solidFill>
              </a:defRPr>
            </a:lvl6pPr>
            <a:lvl7pPr lvl="6">
              <a:lnSpc>
                <a:spcPct val="70000"/>
              </a:lnSpc>
              <a:spcBef>
                <a:spcPts val="0"/>
              </a:spcBef>
              <a:spcAft>
                <a:spcPts val="0"/>
              </a:spcAft>
              <a:buNone/>
              <a:defRPr sz="6000">
                <a:solidFill>
                  <a:schemeClr val="dk1"/>
                </a:solidFill>
              </a:defRPr>
            </a:lvl7pPr>
            <a:lvl8pPr lvl="7">
              <a:lnSpc>
                <a:spcPct val="70000"/>
              </a:lnSpc>
              <a:spcBef>
                <a:spcPts val="0"/>
              </a:spcBef>
              <a:spcAft>
                <a:spcPts val="0"/>
              </a:spcAft>
              <a:buNone/>
              <a:defRPr sz="6000">
                <a:solidFill>
                  <a:schemeClr val="dk1"/>
                </a:solidFill>
              </a:defRPr>
            </a:lvl8pPr>
            <a:lvl9pPr lvl="8">
              <a:lnSpc>
                <a:spcPct val="70000"/>
              </a:lnSpc>
              <a:spcBef>
                <a:spcPts val="0"/>
              </a:spcBef>
              <a:spcAft>
                <a:spcPts val="0"/>
              </a:spcAft>
              <a:buNone/>
              <a:defRPr sz="6000">
                <a:solidFill>
                  <a:schemeClr val="dk1"/>
                </a:solidFill>
              </a:defRPr>
            </a:lvl9pPr>
          </a:lstStyle>
          <a:p/>
        </p:txBody>
      </p:sp>
      <p:sp>
        <p:nvSpPr>
          <p:cNvPr id="47" name="Google Shape;47;p7"/>
          <p:cNvSpPr txBox="1"/>
          <p:nvPr>
            <p:ph idx="1" type="subTitle"/>
          </p:nvPr>
        </p:nvSpPr>
        <p:spPr>
          <a:xfrm>
            <a:off x="284850" y="3602000"/>
            <a:ext cx="2773200" cy="804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Inter"/>
              <a:buNone/>
              <a:defRPr sz="1200">
                <a:solidFill>
                  <a:schemeClr val="dk1"/>
                </a:solidFill>
              </a:defRPr>
            </a:lvl1pPr>
            <a:lvl2pPr lvl="1">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2pPr>
            <a:lvl3pPr lvl="2">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3pPr>
            <a:lvl4pPr lvl="3">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4pPr>
            <a:lvl5pPr lvl="4">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5pPr>
            <a:lvl6pPr lvl="5">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6pPr>
            <a:lvl7pPr lvl="6">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7pPr>
            <a:lvl8pPr lvl="7">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8pPr>
            <a:lvl9pPr lvl="8">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9pPr>
          </a:lstStyle>
          <a:p/>
        </p:txBody>
      </p:sp>
      <p:sp>
        <p:nvSpPr>
          <p:cNvPr id="48" name="Google Shape;48;p7"/>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49" name="Google Shape;49;p7"/>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50" name="Google Shape;50;p7"/>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Alt 4">
  <p:cSld name="BLANK_3_1_1">
    <p:bg>
      <p:bgPr>
        <a:solidFill>
          <a:schemeClr val="accent1"/>
        </a:solidFill>
      </p:bgPr>
    </p:bg>
    <p:spTree>
      <p:nvGrpSpPr>
        <p:cNvPr id="51" name="Shape 51"/>
        <p:cNvGrpSpPr/>
        <p:nvPr/>
      </p:nvGrpSpPr>
      <p:grpSpPr>
        <a:xfrm>
          <a:off x="0" y="0"/>
          <a:ext cx="0" cy="0"/>
          <a:chOff x="0" y="0"/>
          <a:chExt cx="0" cy="0"/>
        </a:xfrm>
      </p:grpSpPr>
      <p:sp>
        <p:nvSpPr>
          <p:cNvPr id="52" name="Google Shape;52;p8"/>
          <p:cNvSpPr txBox="1"/>
          <p:nvPr>
            <p:ph type="title"/>
          </p:nvPr>
        </p:nvSpPr>
        <p:spPr>
          <a:xfrm>
            <a:off x="283850" y="474875"/>
            <a:ext cx="2773200" cy="1585200"/>
          </a:xfrm>
          <a:prstGeom prst="rect">
            <a:avLst/>
          </a:prstGeom>
        </p:spPr>
        <p:txBody>
          <a:bodyPr anchorCtr="0" anchor="t" bIns="0" lIns="0" spcFirstLastPara="1" rIns="0" wrap="square" tIns="91425">
            <a:normAutofit/>
          </a:bodyPr>
          <a:lstStyle>
            <a:lvl1pPr lvl="0">
              <a:lnSpc>
                <a:spcPct val="70000"/>
              </a:lnSpc>
              <a:spcBef>
                <a:spcPts val="0"/>
              </a:spcBef>
              <a:spcAft>
                <a:spcPts val="0"/>
              </a:spcAft>
              <a:buNone/>
              <a:defRPr sz="6000"/>
            </a:lvl1pPr>
            <a:lvl2pPr lvl="1">
              <a:lnSpc>
                <a:spcPct val="70000"/>
              </a:lnSpc>
              <a:spcBef>
                <a:spcPts val="0"/>
              </a:spcBef>
              <a:spcAft>
                <a:spcPts val="0"/>
              </a:spcAft>
              <a:buNone/>
              <a:defRPr sz="6000"/>
            </a:lvl2pPr>
            <a:lvl3pPr lvl="2">
              <a:lnSpc>
                <a:spcPct val="70000"/>
              </a:lnSpc>
              <a:spcBef>
                <a:spcPts val="0"/>
              </a:spcBef>
              <a:spcAft>
                <a:spcPts val="0"/>
              </a:spcAft>
              <a:buNone/>
              <a:defRPr sz="6000"/>
            </a:lvl3pPr>
            <a:lvl4pPr lvl="3">
              <a:lnSpc>
                <a:spcPct val="70000"/>
              </a:lnSpc>
              <a:spcBef>
                <a:spcPts val="0"/>
              </a:spcBef>
              <a:spcAft>
                <a:spcPts val="0"/>
              </a:spcAft>
              <a:buNone/>
              <a:defRPr sz="6000"/>
            </a:lvl4pPr>
            <a:lvl5pPr lvl="4">
              <a:lnSpc>
                <a:spcPct val="70000"/>
              </a:lnSpc>
              <a:spcBef>
                <a:spcPts val="0"/>
              </a:spcBef>
              <a:spcAft>
                <a:spcPts val="0"/>
              </a:spcAft>
              <a:buNone/>
              <a:defRPr sz="6000"/>
            </a:lvl5pPr>
            <a:lvl6pPr lvl="5">
              <a:lnSpc>
                <a:spcPct val="70000"/>
              </a:lnSpc>
              <a:spcBef>
                <a:spcPts val="0"/>
              </a:spcBef>
              <a:spcAft>
                <a:spcPts val="0"/>
              </a:spcAft>
              <a:buNone/>
              <a:defRPr sz="6000"/>
            </a:lvl6pPr>
            <a:lvl7pPr lvl="6">
              <a:lnSpc>
                <a:spcPct val="70000"/>
              </a:lnSpc>
              <a:spcBef>
                <a:spcPts val="0"/>
              </a:spcBef>
              <a:spcAft>
                <a:spcPts val="0"/>
              </a:spcAft>
              <a:buNone/>
              <a:defRPr sz="6000"/>
            </a:lvl7pPr>
            <a:lvl8pPr lvl="7">
              <a:lnSpc>
                <a:spcPct val="70000"/>
              </a:lnSpc>
              <a:spcBef>
                <a:spcPts val="0"/>
              </a:spcBef>
              <a:spcAft>
                <a:spcPts val="0"/>
              </a:spcAft>
              <a:buNone/>
              <a:defRPr sz="6000"/>
            </a:lvl8pPr>
            <a:lvl9pPr lvl="8">
              <a:lnSpc>
                <a:spcPct val="70000"/>
              </a:lnSpc>
              <a:spcBef>
                <a:spcPts val="0"/>
              </a:spcBef>
              <a:spcAft>
                <a:spcPts val="0"/>
              </a:spcAft>
              <a:buNone/>
              <a:defRPr sz="6000"/>
            </a:lvl9pPr>
          </a:lstStyle>
          <a:p/>
        </p:txBody>
      </p:sp>
      <p:sp>
        <p:nvSpPr>
          <p:cNvPr id="53" name="Google Shape;53;p8"/>
          <p:cNvSpPr txBox="1"/>
          <p:nvPr>
            <p:ph idx="1" type="subTitle"/>
          </p:nvPr>
        </p:nvSpPr>
        <p:spPr>
          <a:xfrm>
            <a:off x="284850" y="3602000"/>
            <a:ext cx="2773200" cy="8046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Inter"/>
              <a:buNone/>
              <a:defRPr sz="1200"/>
            </a:lvl1pPr>
            <a:lvl2pPr lvl="1">
              <a:spcBef>
                <a:spcPts val="0"/>
              </a:spcBef>
              <a:spcAft>
                <a:spcPts val="0"/>
              </a:spcAft>
              <a:buClr>
                <a:schemeClr val="lt1"/>
              </a:buClr>
              <a:buSzPts val="1200"/>
              <a:buFont typeface="Inter"/>
              <a:buNone/>
              <a:defRPr sz="1200">
                <a:latin typeface="Inter"/>
                <a:ea typeface="Inter"/>
                <a:cs typeface="Inter"/>
                <a:sym typeface="Inter"/>
              </a:defRPr>
            </a:lvl2pPr>
            <a:lvl3pPr lvl="2">
              <a:spcBef>
                <a:spcPts val="0"/>
              </a:spcBef>
              <a:spcAft>
                <a:spcPts val="0"/>
              </a:spcAft>
              <a:buClr>
                <a:schemeClr val="lt1"/>
              </a:buClr>
              <a:buSzPts val="1200"/>
              <a:buFont typeface="Inter"/>
              <a:buNone/>
              <a:defRPr sz="1200">
                <a:latin typeface="Inter"/>
                <a:ea typeface="Inter"/>
                <a:cs typeface="Inter"/>
                <a:sym typeface="Inter"/>
              </a:defRPr>
            </a:lvl3pPr>
            <a:lvl4pPr lvl="3">
              <a:spcBef>
                <a:spcPts val="0"/>
              </a:spcBef>
              <a:spcAft>
                <a:spcPts val="0"/>
              </a:spcAft>
              <a:buClr>
                <a:schemeClr val="lt1"/>
              </a:buClr>
              <a:buSzPts val="1200"/>
              <a:buFont typeface="Inter"/>
              <a:buNone/>
              <a:defRPr sz="1200">
                <a:latin typeface="Inter"/>
                <a:ea typeface="Inter"/>
                <a:cs typeface="Inter"/>
                <a:sym typeface="Inter"/>
              </a:defRPr>
            </a:lvl4pPr>
            <a:lvl5pPr lvl="4">
              <a:spcBef>
                <a:spcPts val="0"/>
              </a:spcBef>
              <a:spcAft>
                <a:spcPts val="0"/>
              </a:spcAft>
              <a:buClr>
                <a:schemeClr val="lt1"/>
              </a:buClr>
              <a:buSzPts val="1200"/>
              <a:buFont typeface="Inter"/>
              <a:buNone/>
              <a:defRPr sz="1200">
                <a:latin typeface="Inter"/>
                <a:ea typeface="Inter"/>
                <a:cs typeface="Inter"/>
                <a:sym typeface="Inter"/>
              </a:defRPr>
            </a:lvl5pPr>
            <a:lvl6pPr lvl="5">
              <a:spcBef>
                <a:spcPts val="0"/>
              </a:spcBef>
              <a:spcAft>
                <a:spcPts val="0"/>
              </a:spcAft>
              <a:buClr>
                <a:schemeClr val="lt1"/>
              </a:buClr>
              <a:buSzPts val="1200"/>
              <a:buFont typeface="Inter"/>
              <a:buNone/>
              <a:defRPr sz="1200">
                <a:latin typeface="Inter"/>
                <a:ea typeface="Inter"/>
                <a:cs typeface="Inter"/>
                <a:sym typeface="Inter"/>
              </a:defRPr>
            </a:lvl6pPr>
            <a:lvl7pPr lvl="6">
              <a:spcBef>
                <a:spcPts val="0"/>
              </a:spcBef>
              <a:spcAft>
                <a:spcPts val="0"/>
              </a:spcAft>
              <a:buClr>
                <a:schemeClr val="lt1"/>
              </a:buClr>
              <a:buSzPts val="1200"/>
              <a:buFont typeface="Inter"/>
              <a:buNone/>
              <a:defRPr sz="1200">
                <a:latin typeface="Inter"/>
                <a:ea typeface="Inter"/>
                <a:cs typeface="Inter"/>
                <a:sym typeface="Inter"/>
              </a:defRPr>
            </a:lvl7pPr>
            <a:lvl8pPr lvl="7">
              <a:spcBef>
                <a:spcPts val="0"/>
              </a:spcBef>
              <a:spcAft>
                <a:spcPts val="0"/>
              </a:spcAft>
              <a:buClr>
                <a:schemeClr val="lt1"/>
              </a:buClr>
              <a:buSzPts val="1200"/>
              <a:buFont typeface="Inter"/>
              <a:buNone/>
              <a:defRPr sz="1200">
                <a:latin typeface="Inter"/>
                <a:ea typeface="Inter"/>
                <a:cs typeface="Inter"/>
                <a:sym typeface="Inter"/>
              </a:defRPr>
            </a:lvl8pPr>
            <a:lvl9pPr lvl="8">
              <a:spcBef>
                <a:spcPts val="0"/>
              </a:spcBef>
              <a:spcAft>
                <a:spcPts val="0"/>
              </a:spcAft>
              <a:buClr>
                <a:schemeClr val="lt1"/>
              </a:buClr>
              <a:buSzPts val="1200"/>
              <a:buFont typeface="Inter"/>
              <a:buNone/>
              <a:defRPr sz="1200">
                <a:latin typeface="Inter"/>
                <a:ea typeface="Inter"/>
                <a:cs typeface="Inter"/>
                <a:sym typeface="Inter"/>
              </a:defRPr>
            </a:lvl9pPr>
          </a:lstStyle>
          <a:p/>
        </p:txBody>
      </p:sp>
      <p:sp>
        <p:nvSpPr>
          <p:cNvPr id="54" name="Google Shape;54;p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8"/>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8"/>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8"/>
          <p:cNvSpPr/>
          <p:nvPr>
            <p:ph idx="4" type="pic"/>
          </p:nvPr>
        </p:nvSpPr>
        <p:spPr>
          <a:xfrm>
            <a:off x="3185700" y="291263"/>
            <a:ext cx="5671200" cy="43878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2">
  <p:cSld name="BLANK_1_1_1_1_1_1_1_1_1_1_2">
    <p:bg>
      <p:bgPr>
        <a:solidFill>
          <a:schemeClr val="lt1"/>
        </a:solidFill>
      </p:bgPr>
    </p:bg>
    <p:spTree>
      <p:nvGrpSpPr>
        <p:cNvPr id="58" name="Shape 58"/>
        <p:cNvGrpSpPr/>
        <p:nvPr/>
      </p:nvGrpSpPr>
      <p:grpSpPr>
        <a:xfrm>
          <a:off x="0" y="0"/>
          <a:ext cx="0" cy="0"/>
          <a:chOff x="0" y="0"/>
          <a:chExt cx="0" cy="0"/>
        </a:xfrm>
      </p:grpSpPr>
      <p:sp>
        <p:nvSpPr>
          <p:cNvPr id="59" name="Google Shape;59;p9"/>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9"/>
          <p:cNvSpPr txBox="1"/>
          <p:nvPr>
            <p:ph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61" name="Google Shape;61;p9"/>
          <p:cNvSpPr txBox="1"/>
          <p:nvPr>
            <p:ph idx="2"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5">
  <p:cSld name="BLANK_1_1_1_1_1_1_1_1_1_1_1_2_1">
    <p:bg>
      <p:bgPr>
        <a:solidFill>
          <a:schemeClr val="lt1"/>
        </a:solidFill>
      </p:bgPr>
    </p:bg>
    <p:spTree>
      <p:nvGrpSpPr>
        <p:cNvPr id="62" name="Shape 62"/>
        <p:cNvGrpSpPr/>
        <p:nvPr/>
      </p:nvGrpSpPr>
      <p:grpSpPr>
        <a:xfrm>
          <a:off x="0" y="0"/>
          <a:ext cx="0" cy="0"/>
          <a:chOff x="0" y="0"/>
          <a:chExt cx="0" cy="0"/>
        </a:xfrm>
      </p:grpSpPr>
      <p:sp>
        <p:nvSpPr>
          <p:cNvPr id="63" name="Google Shape;63;p10"/>
          <p:cNvSpPr txBox="1"/>
          <p:nvPr>
            <p:ph type="title"/>
          </p:nvPr>
        </p:nvSpPr>
        <p:spPr>
          <a:xfrm>
            <a:off x="283850" y="285900"/>
            <a:ext cx="4227600" cy="309300"/>
          </a:xfrm>
          <a:prstGeom prst="rect">
            <a:avLst/>
          </a:prstGeom>
        </p:spPr>
        <p:txBody>
          <a:bodyPr anchorCtr="0" anchor="t" bIns="0" lIns="0" spcFirstLastPara="1" rIns="0" wrap="square" tIns="0">
            <a:spAutoFit/>
          </a:bodyPr>
          <a:lstStyle>
            <a:lvl1pPr lvl="0">
              <a:lnSpc>
                <a:spcPct val="70000"/>
              </a:lnSpc>
              <a:spcBef>
                <a:spcPts val="0"/>
              </a:spcBef>
              <a:spcAft>
                <a:spcPts val="0"/>
              </a:spcAft>
              <a:buNone/>
              <a:defRPr sz="1800">
                <a:solidFill>
                  <a:schemeClr val="dk1"/>
                </a:solidFill>
              </a:defRPr>
            </a:lvl1pPr>
            <a:lvl2pPr lvl="1">
              <a:lnSpc>
                <a:spcPct val="70000"/>
              </a:lnSpc>
              <a:spcBef>
                <a:spcPts val="0"/>
              </a:spcBef>
              <a:spcAft>
                <a:spcPts val="0"/>
              </a:spcAft>
              <a:buNone/>
              <a:defRPr sz="1800">
                <a:solidFill>
                  <a:schemeClr val="dk1"/>
                </a:solidFill>
              </a:defRPr>
            </a:lvl2pPr>
            <a:lvl3pPr lvl="2">
              <a:lnSpc>
                <a:spcPct val="70000"/>
              </a:lnSpc>
              <a:spcBef>
                <a:spcPts val="0"/>
              </a:spcBef>
              <a:spcAft>
                <a:spcPts val="0"/>
              </a:spcAft>
              <a:buNone/>
              <a:defRPr sz="1800">
                <a:solidFill>
                  <a:schemeClr val="dk1"/>
                </a:solidFill>
              </a:defRPr>
            </a:lvl3pPr>
            <a:lvl4pPr lvl="3">
              <a:lnSpc>
                <a:spcPct val="70000"/>
              </a:lnSpc>
              <a:spcBef>
                <a:spcPts val="0"/>
              </a:spcBef>
              <a:spcAft>
                <a:spcPts val="0"/>
              </a:spcAft>
              <a:buNone/>
              <a:defRPr sz="1800">
                <a:solidFill>
                  <a:schemeClr val="dk1"/>
                </a:solidFill>
              </a:defRPr>
            </a:lvl4pPr>
            <a:lvl5pPr lvl="4">
              <a:lnSpc>
                <a:spcPct val="70000"/>
              </a:lnSpc>
              <a:spcBef>
                <a:spcPts val="0"/>
              </a:spcBef>
              <a:spcAft>
                <a:spcPts val="0"/>
              </a:spcAft>
              <a:buNone/>
              <a:defRPr sz="1800">
                <a:solidFill>
                  <a:schemeClr val="dk1"/>
                </a:solidFill>
              </a:defRPr>
            </a:lvl5pPr>
            <a:lvl6pPr lvl="5">
              <a:lnSpc>
                <a:spcPct val="70000"/>
              </a:lnSpc>
              <a:spcBef>
                <a:spcPts val="0"/>
              </a:spcBef>
              <a:spcAft>
                <a:spcPts val="0"/>
              </a:spcAft>
              <a:buNone/>
              <a:defRPr sz="1800">
                <a:solidFill>
                  <a:schemeClr val="dk1"/>
                </a:solidFill>
              </a:defRPr>
            </a:lvl6pPr>
            <a:lvl7pPr lvl="6">
              <a:lnSpc>
                <a:spcPct val="70000"/>
              </a:lnSpc>
              <a:spcBef>
                <a:spcPts val="0"/>
              </a:spcBef>
              <a:spcAft>
                <a:spcPts val="0"/>
              </a:spcAft>
              <a:buNone/>
              <a:defRPr sz="1800">
                <a:solidFill>
                  <a:schemeClr val="dk1"/>
                </a:solidFill>
              </a:defRPr>
            </a:lvl7pPr>
            <a:lvl8pPr lvl="7">
              <a:lnSpc>
                <a:spcPct val="70000"/>
              </a:lnSpc>
              <a:spcBef>
                <a:spcPts val="0"/>
              </a:spcBef>
              <a:spcAft>
                <a:spcPts val="0"/>
              </a:spcAft>
              <a:buNone/>
              <a:defRPr sz="1800">
                <a:solidFill>
                  <a:schemeClr val="dk1"/>
                </a:solidFill>
              </a:defRPr>
            </a:lvl8pPr>
            <a:lvl9pPr lvl="8">
              <a:lnSpc>
                <a:spcPct val="70000"/>
              </a:lnSpc>
              <a:spcBef>
                <a:spcPts val="0"/>
              </a:spcBef>
              <a:spcAft>
                <a:spcPts val="0"/>
              </a:spcAft>
              <a:buNone/>
              <a:defRPr sz="1800">
                <a:solidFill>
                  <a:schemeClr val="dk1"/>
                </a:solidFill>
              </a:defRPr>
            </a:lvl9pPr>
          </a:lstStyle>
          <a:p/>
        </p:txBody>
      </p:sp>
      <p:sp>
        <p:nvSpPr>
          <p:cNvPr id="64" name="Google Shape;64;p10"/>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65" name="Google Shape;65;p10"/>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66" name="Google Shape;66;p10"/>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67" name="Google Shape;67;p10"/>
          <p:cNvSpPr txBox="1"/>
          <p:nvPr>
            <p:ph idx="1" type="subTitle"/>
          </p:nvPr>
        </p:nvSpPr>
        <p:spPr>
          <a:xfrm>
            <a:off x="1125100" y="2345400"/>
            <a:ext cx="5559300" cy="773700"/>
          </a:xfrm>
          <a:prstGeom prst="rect">
            <a:avLst/>
          </a:prstGeom>
        </p:spPr>
        <p:txBody>
          <a:bodyPr anchorCtr="0" anchor="ctr" bIns="0" lIns="0" spcFirstLastPara="1" rIns="0" wrap="square" tIns="0">
            <a:noAutofit/>
          </a:bodyPr>
          <a:lstStyle>
            <a:lvl1pPr lvl="0">
              <a:lnSpc>
                <a:spcPct val="70000"/>
              </a:lnSpc>
              <a:spcBef>
                <a:spcPts val="0"/>
              </a:spcBef>
              <a:spcAft>
                <a:spcPts val="0"/>
              </a:spcAft>
              <a:buClr>
                <a:schemeClr val="dk1"/>
              </a:buClr>
              <a:buSzPts val="3600"/>
              <a:buFont typeface="Inter"/>
              <a:buNone/>
              <a:defRPr sz="3600">
                <a:solidFill>
                  <a:schemeClr val="dk1"/>
                </a:solidFill>
              </a:defRPr>
            </a:lvl1pPr>
            <a:lvl2pPr lvl="1">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68" name="Google Shape;68;p10"/>
          <p:cNvSpPr txBox="1"/>
          <p:nvPr>
            <p:ph idx="4" type="subTitle"/>
          </p:nvPr>
        </p:nvSpPr>
        <p:spPr>
          <a:xfrm flipH="1">
            <a:off x="6801950" y="2345400"/>
            <a:ext cx="2055000" cy="773700"/>
          </a:xfrm>
          <a:prstGeom prst="rect">
            <a:avLst/>
          </a:prstGeom>
        </p:spPr>
        <p:txBody>
          <a:bodyPr anchorCtr="0" anchor="ctr" bIns="0" lIns="0" spcFirstLastPara="1" rIns="0" wrap="square" tIns="0">
            <a:noAutofit/>
          </a:bodyPr>
          <a:lstStyle>
            <a:lvl1pPr lvl="0" algn="r">
              <a:lnSpc>
                <a:spcPct val="70000"/>
              </a:lnSpc>
              <a:spcBef>
                <a:spcPts val="0"/>
              </a:spcBef>
              <a:spcAft>
                <a:spcPts val="0"/>
              </a:spcAft>
              <a:buClr>
                <a:schemeClr val="dk1"/>
              </a:buClr>
              <a:buSzPts val="1400"/>
              <a:buFont typeface="Inter"/>
              <a:buNone/>
              <a:defRPr>
                <a:solidFill>
                  <a:schemeClr val="dk1"/>
                </a:solidFill>
              </a:defRPr>
            </a:lvl1pPr>
            <a:lvl2pPr lvl="1"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69" name="Google Shape;69;p10"/>
          <p:cNvSpPr txBox="1"/>
          <p:nvPr>
            <p:ph idx="5" type="subTitle"/>
          </p:nvPr>
        </p:nvSpPr>
        <p:spPr>
          <a:xfrm>
            <a:off x="1125100" y="1555600"/>
            <a:ext cx="5559300" cy="773700"/>
          </a:xfrm>
          <a:prstGeom prst="rect">
            <a:avLst/>
          </a:prstGeom>
        </p:spPr>
        <p:txBody>
          <a:bodyPr anchorCtr="0" anchor="ctr" bIns="0" lIns="0" spcFirstLastPara="1" rIns="0" wrap="square" tIns="0">
            <a:noAutofit/>
          </a:bodyPr>
          <a:lstStyle>
            <a:lvl1pPr lvl="0">
              <a:lnSpc>
                <a:spcPct val="70000"/>
              </a:lnSpc>
              <a:spcBef>
                <a:spcPts val="0"/>
              </a:spcBef>
              <a:spcAft>
                <a:spcPts val="0"/>
              </a:spcAft>
              <a:buClr>
                <a:schemeClr val="dk1"/>
              </a:buClr>
              <a:buSzPts val="3600"/>
              <a:buFont typeface="Inter"/>
              <a:buNone/>
              <a:defRPr sz="3600">
                <a:solidFill>
                  <a:schemeClr val="dk1"/>
                </a:solidFill>
              </a:defRPr>
            </a:lvl1pPr>
            <a:lvl2pPr lvl="1">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70" name="Google Shape;70;p10"/>
          <p:cNvSpPr txBox="1"/>
          <p:nvPr>
            <p:ph idx="6" type="subTitle"/>
          </p:nvPr>
        </p:nvSpPr>
        <p:spPr>
          <a:xfrm flipH="1">
            <a:off x="6801950" y="1555600"/>
            <a:ext cx="2055000" cy="773700"/>
          </a:xfrm>
          <a:prstGeom prst="rect">
            <a:avLst/>
          </a:prstGeom>
        </p:spPr>
        <p:txBody>
          <a:bodyPr anchorCtr="0" anchor="ctr" bIns="0" lIns="0" spcFirstLastPara="1" rIns="0" wrap="square" tIns="0">
            <a:noAutofit/>
          </a:bodyPr>
          <a:lstStyle>
            <a:lvl1pPr lvl="0" algn="r">
              <a:lnSpc>
                <a:spcPct val="70000"/>
              </a:lnSpc>
              <a:spcBef>
                <a:spcPts val="0"/>
              </a:spcBef>
              <a:spcAft>
                <a:spcPts val="0"/>
              </a:spcAft>
              <a:buClr>
                <a:schemeClr val="dk1"/>
              </a:buClr>
              <a:buSzPts val="1400"/>
              <a:buFont typeface="Inter"/>
              <a:buNone/>
              <a:defRPr>
                <a:solidFill>
                  <a:schemeClr val="dk1"/>
                </a:solidFill>
              </a:defRPr>
            </a:lvl1pPr>
            <a:lvl2pPr lvl="1"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71" name="Google Shape;71;p10"/>
          <p:cNvSpPr txBox="1"/>
          <p:nvPr>
            <p:ph idx="7" type="subTitle"/>
          </p:nvPr>
        </p:nvSpPr>
        <p:spPr>
          <a:xfrm>
            <a:off x="1125100" y="3123163"/>
            <a:ext cx="5559300" cy="773700"/>
          </a:xfrm>
          <a:prstGeom prst="rect">
            <a:avLst/>
          </a:prstGeom>
        </p:spPr>
        <p:txBody>
          <a:bodyPr anchorCtr="0" anchor="ctr" bIns="0" lIns="0" spcFirstLastPara="1" rIns="0" wrap="square" tIns="0">
            <a:noAutofit/>
          </a:bodyPr>
          <a:lstStyle>
            <a:lvl1pPr lvl="0">
              <a:lnSpc>
                <a:spcPct val="70000"/>
              </a:lnSpc>
              <a:spcBef>
                <a:spcPts val="0"/>
              </a:spcBef>
              <a:spcAft>
                <a:spcPts val="0"/>
              </a:spcAft>
              <a:buClr>
                <a:schemeClr val="dk1"/>
              </a:buClr>
              <a:buSzPts val="3600"/>
              <a:buFont typeface="Inter"/>
              <a:buNone/>
              <a:defRPr sz="3600">
                <a:solidFill>
                  <a:schemeClr val="dk1"/>
                </a:solidFill>
              </a:defRPr>
            </a:lvl1pPr>
            <a:lvl2pPr lvl="1">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72" name="Google Shape;72;p10"/>
          <p:cNvSpPr txBox="1"/>
          <p:nvPr>
            <p:ph idx="8" type="subTitle"/>
          </p:nvPr>
        </p:nvSpPr>
        <p:spPr>
          <a:xfrm flipH="1">
            <a:off x="6801950" y="3123163"/>
            <a:ext cx="2055000" cy="773700"/>
          </a:xfrm>
          <a:prstGeom prst="rect">
            <a:avLst/>
          </a:prstGeom>
        </p:spPr>
        <p:txBody>
          <a:bodyPr anchorCtr="0" anchor="ctr" bIns="0" lIns="0" spcFirstLastPara="1" rIns="0" wrap="square" tIns="0">
            <a:noAutofit/>
          </a:bodyPr>
          <a:lstStyle>
            <a:lvl1pPr lvl="0" algn="r">
              <a:lnSpc>
                <a:spcPct val="70000"/>
              </a:lnSpc>
              <a:spcBef>
                <a:spcPts val="0"/>
              </a:spcBef>
              <a:spcAft>
                <a:spcPts val="0"/>
              </a:spcAft>
              <a:buClr>
                <a:schemeClr val="dk1"/>
              </a:buClr>
              <a:buSzPts val="1400"/>
              <a:buFont typeface="Inter"/>
              <a:buNone/>
              <a:defRPr>
                <a:solidFill>
                  <a:schemeClr val="dk1"/>
                </a:solidFill>
              </a:defRPr>
            </a:lvl1pPr>
            <a:lvl2pPr lvl="1"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73" name="Google Shape;73;p10"/>
          <p:cNvSpPr txBox="1"/>
          <p:nvPr>
            <p:ph idx="9" type="subTitle"/>
          </p:nvPr>
        </p:nvSpPr>
        <p:spPr>
          <a:xfrm>
            <a:off x="1125100" y="3902913"/>
            <a:ext cx="5559300" cy="773700"/>
          </a:xfrm>
          <a:prstGeom prst="rect">
            <a:avLst/>
          </a:prstGeom>
        </p:spPr>
        <p:txBody>
          <a:bodyPr anchorCtr="0" anchor="ctr" bIns="0" lIns="0" spcFirstLastPara="1" rIns="0" wrap="square" tIns="0">
            <a:noAutofit/>
          </a:bodyPr>
          <a:lstStyle>
            <a:lvl1pPr lvl="0">
              <a:lnSpc>
                <a:spcPct val="70000"/>
              </a:lnSpc>
              <a:spcBef>
                <a:spcPts val="0"/>
              </a:spcBef>
              <a:spcAft>
                <a:spcPts val="0"/>
              </a:spcAft>
              <a:buClr>
                <a:schemeClr val="dk1"/>
              </a:buClr>
              <a:buSzPts val="3600"/>
              <a:buFont typeface="Inter"/>
              <a:buNone/>
              <a:defRPr sz="3600">
                <a:solidFill>
                  <a:schemeClr val="dk1"/>
                </a:solidFill>
              </a:defRPr>
            </a:lvl1pPr>
            <a:lvl2pPr lvl="1">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nSpc>
                <a:spcPct val="7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74" name="Google Shape;74;p10"/>
          <p:cNvSpPr txBox="1"/>
          <p:nvPr>
            <p:ph idx="13" type="subTitle"/>
          </p:nvPr>
        </p:nvSpPr>
        <p:spPr>
          <a:xfrm flipH="1">
            <a:off x="6801950" y="3902913"/>
            <a:ext cx="2055000" cy="773700"/>
          </a:xfrm>
          <a:prstGeom prst="rect">
            <a:avLst/>
          </a:prstGeom>
        </p:spPr>
        <p:txBody>
          <a:bodyPr anchorCtr="0" anchor="ctr" bIns="0" lIns="0" spcFirstLastPara="1" rIns="0" wrap="square" tIns="0">
            <a:noAutofit/>
          </a:bodyPr>
          <a:lstStyle>
            <a:lvl1pPr lvl="0" algn="r">
              <a:lnSpc>
                <a:spcPct val="70000"/>
              </a:lnSpc>
              <a:spcBef>
                <a:spcPts val="0"/>
              </a:spcBef>
              <a:spcAft>
                <a:spcPts val="0"/>
              </a:spcAft>
              <a:buClr>
                <a:schemeClr val="dk1"/>
              </a:buClr>
              <a:buSzPts val="1400"/>
              <a:buFont typeface="Inter"/>
              <a:buNone/>
              <a:defRPr>
                <a:solidFill>
                  <a:schemeClr val="dk1"/>
                </a:solidFill>
              </a:defRPr>
            </a:lvl1pPr>
            <a:lvl2pPr lvl="1"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lgn="r">
              <a:lnSpc>
                <a:spcPct val="70000"/>
              </a:lnSpc>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3">
  <p:cSld name="CUSTOM_1">
    <p:bg>
      <p:bgPr>
        <a:solidFill>
          <a:schemeClr val="lt1"/>
        </a:solidFill>
      </p:bgPr>
    </p:bg>
    <p:spTree>
      <p:nvGrpSpPr>
        <p:cNvPr id="75" name="Shape 75"/>
        <p:cNvGrpSpPr/>
        <p:nvPr/>
      </p:nvGrpSpPr>
      <p:grpSpPr>
        <a:xfrm>
          <a:off x="0" y="0"/>
          <a:ext cx="0" cy="0"/>
          <a:chOff x="0" y="0"/>
          <a:chExt cx="0" cy="0"/>
        </a:xfrm>
      </p:grpSpPr>
      <p:sp>
        <p:nvSpPr>
          <p:cNvPr id="76" name="Google Shape;76;p11"/>
          <p:cNvSpPr/>
          <p:nvPr>
            <p:ph idx="2" type="pic"/>
          </p:nvPr>
        </p:nvSpPr>
        <p:spPr>
          <a:xfrm>
            <a:off x="283850" y="2178075"/>
            <a:ext cx="4227600" cy="2505600"/>
          </a:xfrm>
          <a:prstGeom prst="rect">
            <a:avLst/>
          </a:prstGeom>
          <a:noFill/>
          <a:ln>
            <a:noFill/>
          </a:ln>
        </p:spPr>
      </p:sp>
      <p:sp>
        <p:nvSpPr>
          <p:cNvPr id="77" name="Google Shape;77;p11"/>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78" name="Google Shape;78;p11"/>
          <p:cNvSpPr txBox="1"/>
          <p:nvPr>
            <p:ph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9" name="Google Shape;79;p11"/>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80" name="Google Shape;80;p11"/>
          <p:cNvSpPr txBox="1"/>
          <p:nvPr>
            <p:ph idx="4" type="title"/>
          </p:nvPr>
        </p:nvSpPr>
        <p:spPr>
          <a:xfrm>
            <a:off x="283850" y="285900"/>
            <a:ext cx="56742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81" name="Google Shape;81;p11"/>
          <p:cNvSpPr txBox="1"/>
          <p:nvPr>
            <p:ph idx="1" type="body"/>
          </p:nvPr>
        </p:nvSpPr>
        <p:spPr>
          <a:xfrm>
            <a:off x="4629300" y="2636275"/>
            <a:ext cx="4227600" cy="2047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82" name="Google Shape;82;p11"/>
          <p:cNvSpPr/>
          <p:nvPr/>
        </p:nvSpPr>
        <p:spPr>
          <a:xfrm rot="10800000">
            <a:off x="8020323" y="286810"/>
            <a:ext cx="836528" cy="836365"/>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4">
  <p:cSld name="BLANK_1_1_1_1_1_1_1_1_1_1_1_1_3">
    <p:bg>
      <p:bgPr>
        <a:solidFill>
          <a:schemeClr val="lt1"/>
        </a:solidFill>
      </p:bgPr>
    </p:bg>
    <p:spTree>
      <p:nvGrpSpPr>
        <p:cNvPr id="83" name="Shape 83"/>
        <p:cNvGrpSpPr/>
        <p:nvPr/>
      </p:nvGrpSpPr>
      <p:grpSpPr>
        <a:xfrm>
          <a:off x="0" y="0"/>
          <a:ext cx="0" cy="0"/>
          <a:chOff x="0" y="0"/>
          <a:chExt cx="0" cy="0"/>
        </a:xfrm>
      </p:grpSpPr>
      <p:sp>
        <p:nvSpPr>
          <p:cNvPr id="84" name="Google Shape;84;p12"/>
          <p:cNvSpPr/>
          <p:nvPr>
            <p:ph idx="2" type="pic"/>
          </p:nvPr>
        </p:nvSpPr>
        <p:spPr>
          <a:xfrm>
            <a:off x="4629750" y="0"/>
            <a:ext cx="4227000" cy="4683600"/>
          </a:xfrm>
          <a:prstGeom prst="roundRect">
            <a:avLst>
              <a:gd fmla="val 0" name="adj"/>
            </a:avLst>
          </a:prstGeom>
          <a:noFill/>
          <a:ln>
            <a:noFill/>
          </a:ln>
        </p:spPr>
      </p:sp>
      <p:sp>
        <p:nvSpPr>
          <p:cNvPr id="85" name="Google Shape;85;p12"/>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2"/>
          <p:cNvSpPr txBox="1"/>
          <p:nvPr>
            <p:ph type="title"/>
          </p:nvPr>
        </p:nvSpPr>
        <p:spPr>
          <a:xfrm>
            <a:off x="283850" y="285900"/>
            <a:ext cx="42276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87" name="Google Shape;87;p12"/>
          <p:cNvSpPr txBox="1"/>
          <p:nvPr>
            <p:ph idx="1" type="body"/>
          </p:nvPr>
        </p:nvSpPr>
        <p:spPr>
          <a:xfrm>
            <a:off x="763175" y="2599225"/>
            <a:ext cx="3748800" cy="20844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Clr>
                <a:schemeClr val="dk1"/>
              </a:buClr>
              <a:buSzPts val="1000"/>
              <a:buChar char="●"/>
              <a:defRPr sz="1000">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sz="1000">
                <a:solidFill>
                  <a:schemeClr val="dk1"/>
                </a:solidFill>
              </a:defRPr>
            </a:lvl3pPr>
            <a:lvl4pPr indent="-292100" lvl="3" marL="1828800">
              <a:lnSpc>
                <a:spcPct val="100000"/>
              </a:lnSpc>
              <a:spcBef>
                <a:spcPts val="0"/>
              </a:spcBef>
              <a:spcAft>
                <a:spcPts val="0"/>
              </a:spcAft>
              <a:buClr>
                <a:schemeClr val="dk1"/>
              </a:buClr>
              <a:buSzPts val="1000"/>
              <a:buChar char="●"/>
              <a:defRPr sz="1000">
                <a:solidFill>
                  <a:schemeClr val="dk1"/>
                </a:solidFill>
              </a:defRPr>
            </a:lvl4pPr>
            <a:lvl5pPr indent="-292100" lvl="4" marL="2286000">
              <a:lnSpc>
                <a:spcPct val="100000"/>
              </a:lnSpc>
              <a:spcBef>
                <a:spcPts val="0"/>
              </a:spcBef>
              <a:spcAft>
                <a:spcPts val="0"/>
              </a:spcAft>
              <a:buClr>
                <a:schemeClr val="dk1"/>
              </a:buClr>
              <a:buSzPts val="1000"/>
              <a:buChar char="○"/>
              <a:defRPr sz="1000">
                <a:solidFill>
                  <a:schemeClr val="dk1"/>
                </a:solidFill>
              </a:defRPr>
            </a:lvl5pPr>
            <a:lvl6pPr indent="-292100" lvl="5" marL="2743200">
              <a:lnSpc>
                <a:spcPct val="100000"/>
              </a:lnSpc>
              <a:spcBef>
                <a:spcPts val="0"/>
              </a:spcBef>
              <a:spcAft>
                <a:spcPts val="0"/>
              </a:spcAft>
              <a:buClr>
                <a:schemeClr val="dk1"/>
              </a:buClr>
              <a:buSzPts val="1000"/>
              <a:buChar char="■"/>
              <a:defRPr sz="1000">
                <a:solidFill>
                  <a:schemeClr val="dk1"/>
                </a:solidFill>
              </a:defRPr>
            </a:lvl6pPr>
            <a:lvl7pPr indent="-292100" lvl="6" marL="3200400">
              <a:lnSpc>
                <a:spcPct val="100000"/>
              </a:lnSpc>
              <a:spcBef>
                <a:spcPts val="0"/>
              </a:spcBef>
              <a:spcAft>
                <a:spcPts val="0"/>
              </a:spcAft>
              <a:buClr>
                <a:schemeClr val="dk1"/>
              </a:buClr>
              <a:buSzPts val="1000"/>
              <a:buChar char="●"/>
              <a:defRPr sz="1000">
                <a:solidFill>
                  <a:schemeClr val="dk1"/>
                </a:solidFill>
              </a:defRPr>
            </a:lvl7pPr>
            <a:lvl8pPr indent="-292100" lvl="7" marL="3657600">
              <a:lnSpc>
                <a:spcPct val="100000"/>
              </a:lnSpc>
              <a:spcBef>
                <a:spcPts val="0"/>
              </a:spcBef>
              <a:spcAft>
                <a:spcPts val="0"/>
              </a:spcAft>
              <a:buClr>
                <a:schemeClr val="dk1"/>
              </a:buClr>
              <a:buSzPts val="1000"/>
              <a:buChar char="○"/>
              <a:defRPr sz="1000">
                <a:solidFill>
                  <a:schemeClr val="dk1"/>
                </a:solidFill>
              </a:defRPr>
            </a:lvl8pPr>
            <a:lvl9pPr indent="-292100" lvl="8" marL="4114800">
              <a:lnSpc>
                <a:spcPct val="100000"/>
              </a:lnSpc>
              <a:spcBef>
                <a:spcPts val="0"/>
              </a:spcBef>
              <a:spcAft>
                <a:spcPts val="0"/>
              </a:spcAft>
              <a:buClr>
                <a:schemeClr val="dk1"/>
              </a:buClr>
              <a:buSzPts val="1000"/>
              <a:buChar char="■"/>
              <a:defRPr sz="1000">
                <a:solidFill>
                  <a:schemeClr val="dk1"/>
                </a:solidFill>
              </a:defRPr>
            </a:lvl9pPr>
          </a:lstStyle>
          <a:p/>
        </p:txBody>
      </p:sp>
      <p:sp>
        <p:nvSpPr>
          <p:cNvPr id="88" name="Google Shape;88;p12"/>
          <p:cNvSpPr txBox="1"/>
          <p:nvPr>
            <p:ph idx="3"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89" name="Google Shape;89;p12"/>
          <p:cNvSpPr txBox="1"/>
          <p:nvPr>
            <p:ph idx="4"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5">
  <p:cSld name="BLANK_1_1_1_1_1_1_1_1_1_1_1_1_3_1_1">
    <p:bg>
      <p:bgPr>
        <a:solidFill>
          <a:schemeClr val="lt1"/>
        </a:solidFill>
      </p:bgPr>
    </p:bg>
    <p:spTree>
      <p:nvGrpSpPr>
        <p:cNvPr id="90" name="Shape 90"/>
        <p:cNvGrpSpPr/>
        <p:nvPr/>
      </p:nvGrpSpPr>
      <p:grpSpPr>
        <a:xfrm>
          <a:off x="0" y="0"/>
          <a:ext cx="0" cy="0"/>
          <a:chOff x="0" y="0"/>
          <a:chExt cx="0" cy="0"/>
        </a:xfrm>
      </p:grpSpPr>
      <p:sp>
        <p:nvSpPr>
          <p:cNvPr id="91" name="Google Shape;91;p13"/>
          <p:cNvSpPr/>
          <p:nvPr>
            <p:ph idx="2" type="pic"/>
          </p:nvPr>
        </p:nvSpPr>
        <p:spPr>
          <a:xfrm>
            <a:off x="270275" y="3132475"/>
            <a:ext cx="2770500" cy="1551000"/>
          </a:xfrm>
          <a:prstGeom prst="roundRect">
            <a:avLst>
              <a:gd fmla="val 0" name="adj"/>
            </a:avLst>
          </a:prstGeom>
          <a:noFill/>
          <a:ln>
            <a:noFill/>
          </a:ln>
        </p:spPr>
      </p:sp>
      <p:sp>
        <p:nvSpPr>
          <p:cNvPr id="92" name="Google Shape;92;p13"/>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3"/>
          <p:cNvSpPr txBox="1"/>
          <p:nvPr>
            <p:ph type="title"/>
          </p:nvPr>
        </p:nvSpPr>
        <p:spPr>
          <a:xfrm>
            <a:off x="283850" y="285900"/>
            <a:ext cx="64008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94" name="Google Shape;94;p13"/>
          <p:cNvSpPr txBox="1"/>
          <p:nvPr>
            <p:ph idx="1" type="body"/>
          </p:nvPr>
        </p:nvSpPr>
        <p:spPr>
          <a:xfrm>
            <a:off x="6086325" y="2599225"/>
            <a:ext cx="2770500" cy="20844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Clr>
                <a:schemeClr val="dk1"/>
              </a:buClr>
              <a:buSzPts val="1000"/>
              <a:buChar char="●"/>
              <a:defRPr sz="1000">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sz="1000">
                <a:solidFill>
                  <a:schemeClr val="dk1"/>
                </a:solidFill>
              </a:defRPr>
            </a:lvl3pPr>
            <a:lvl4pPr indent="-292100" lvl="3" marL="1828800">
              <a:lnSpc>
                <a:spcPct val="100000"/>
              </a:lnSpc>
              <a:spcBef>
                <a:spcPts val="0"/>
              </a:spcBef>
              <a:spcAft>
                <a:spcPts val="0"/>
              </a:spcAft>
              <a:buClr>
                <a:schemeClr val="dk1"/>
              </a:buClr>
              <a:buSzPts val="1000"/>
              <a:buChar char="●"/>
              <a:defRPr sz="1000">
                <a:solidFill>
                  <a:schemeClr val="dk1"/>
                </a:solidFill>
              </a:defRPr>
            </a:lvl4pPr>
            <a:lvl5pPr indent="-292100" lvl="4" marL="2286000">
              <a:lnSpc>
                <a:spcPct val="100000"/>
              </a:lnSpc>
              <a:spcBef>
                <a:spcPts val="0"/>
              </a:spcBef>
              <a:spcAft>
                <a:spcPts val="0"/>
              </a:spcAft>
              <a:buClr>
                <a:schemeClr val="dk1"/>
              </a:buClr>
              <a:buSzPts val="1000"/>
              <a:buChar char="○"/>
              <a:defRPr sz="1000">
                <a:solidFill>
                  <a:schemeClr val="dk1"/>
                </a:solidFill>
              </a:defRPr>
            </a:lvl5pPr>
            <a:lvl6pPr indent="-292100" lvl="5" marL="2743200">
              <a:lnSpc>
                <a:spcPct val="100000"/>
              </a:lnSpc>
              <a:spcBef>
                <a:spcPts val="0"/>
              </a:spcBef>
              <a:spcAft>
                <a:spcPts val="0"/>
              </a:spcAft>
              <a:buClr>
                <a:schemeClr val="dk1"/>
              </a:buClr>
              <a:buSzPts val="1000"/>
              <a:buChar char="■"/>
              <a:defRPr sz="1000">
                <a:solidFill>
                  <a:schemeClr val="dk1"/>
                </a:solidFill>
              </a:defRPr>
            </a:lvl6pPr>
            <a:lvl7pPr indent="-292100" lvl="6" marL="3200400">
              <a:lnSpc>
                <a:spcPct val="100000"/>
              </a:lnSpc>
              <a:spcBef>
                <a:spcPts val="0"/>
              </a:spcBef>
              <a:spcAft>
                <a:spcPts val="0"/>
              </a:spcAft>
              <a:buClr>
                <a:schemeClr val="dk1"/>
              </a:buClr>
              <a:buSzPts val="1000"/>
              <a:buChar char="●"/>
              <a:defRPr sz="1000">
                <a:solidFill>
                  <a:schemeClr val="dk1"/>
                </a:solidFill>
              </a:defRPr>
            </a:lvl7pPr>
            <a:lvl8pPr indent="-292100" lvl="7" marL="3657600">
              <a:lnSpc>
                <a:spcPct val="100000"/>
              </a:lnSpc>
              <a:spcBef>
                <a:spcPts val="0"/>
              </a:spcBef>
              <a:spcAft>
                <a:spcPts val="0"/>
              </a:spcAft>
              <a:buClr>
                <a:schemeClr val="dk1"/>
              </a:buClr>
              <a:buSzPts val="1000"/>
              <a:buChar char="○"/>
              <a:defRPr sz="1000">
                <a:solidFill>
                  <a:schemeClr val="dk1"/>
                </a:solidFill>
              </a:defRPr>
            </a:lvl8pPr>
            <a:lvl9pPr indent="-292100" lvl="8" marL="4114800">
              <a:lnSpc>
                <a:spcPct val="100000"/>
              </a:lnSpc>
              <a:spcBef>
                <a:spcPts val="0"/>
              </a:spcBef>
              <a:spcAft>
                <a:spcPts val="0"/>
              </a:spcAft>
              <a:buClr>
                <a:schemeClr val="dk1"/>
              </a:buClr>
              <a:buSzPts val="1000"/>
              <a:buChar char="■"/>
              <a:defRPr sz="1000">
                <a:solidFill>
                  <a:schemeClr val="dk1"/>
                </a:solidFill>
              </a:defRPr>
            </a:lvl9pPr>
          </a:lstStyle>
          <a:p/>
        </p:txBody>
      </p:sp>
      <p:sp>
        <p:nvSpPr>
          <p:cNvPr id="95" name="Google Shape;95;p13"/>
          <p:cNvSpPr txBox="1"/>
          <p:nvPr>
            <p:ph idx="3"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6" name="Google Shape;96;p13"/>
          <p:cNvSpPr txBox="1"/>
          <p:nvPr>
            <p:ph idx="4"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7" name="Google Shape;97;p13"/>
          <p:cNvSpPr txBox="1"/>
          <p:nvPr>
            <p:ph idx="5" type="body"/>
          </p:nvPr>
        </p:nvSpPr>
        <p:spPr>
          <a:xfrm>
            <a:off x="3185700" y="2599225"/>
            <a:ext cx="2770500" cy="2084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7">
  <p:cSld name="BLANK_1_1_1_1_1_1_1_1_1_1_1_1_2_1">
    <p:bg>
      <p:bgPr>
        <a:solidFill>
          <a:schemeClr val="lt1"/>
        </a:solidFill>
      </p:bgPr>
    </p:bg>
    <p:spTree>
      <p:nvGrpSpPr>
        <p:cNvPr id="98" name="Shape 98"/>
        <p:cNvGrpSpPr/>
        <p:nvPr/>
      </p:nvGrpSpPr>
      <p:grpSpPr>
        <a:xfrm>
          <a:off x="0" y="0"/>
          <a:ext cx="0" cy="0"/>
          <a:chOff x="0" y="0"/>
          <a:chExt cx="0" cy="0"/>
        </a:xfrm>
      </p:grpSpPr>
      <p:sp>
        <p:nvSpPr>
          <p:cNvPr id="99" name="Google Shape;99;p14"/>
          <p:cNvSpPr txBox="1"/>
          <p:nvPr>
            <p:ph type="title"/>
          </p:nvPr>
        </p:nvSpPr>
        <p:spPr>
          <a:xfrm>
            <a:off x="4782150" y="285900"/>
            <a:ext cx="40749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100" name="Google Shape;100;p14"/>
          <p:cNvSpPr txBox="1"/>
          <p:nvPr>
            <p:ph idx="1" type="body"/>
          </p:nvPr>
        </p:nvSpPr>
        <p:spPr>
          <a:xfrm>
            <a:off x="6086325" y="2636275"/>
            <a:ext cx="2770800" cy="20472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Clr>
                <a:schemeClr val="dk1"/>
              </a:buClr>
              <a:buSzPts val="1000"/>
              <a:buChar char="●"/>
              <a:defRPr sz="1000">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sz="1000">
                <a:solidFill>
                  <a:schemeClr val="dk1"/>
                </a:solidFill>
              </a:defRPr>
            </a:lvl3pPr>
            <a:lvl4pPr indent="-292100" lvl="3" marL="1828800">
              <a:lnSpc>
                <a:spcPct val="100000"/>
              </a:lnSpc>
              <a:spcBef>
                <a:spcPts val="0"/>
              </a:spcBef>
              <a:spcAft>
                <a:spcPts val="0"/>
              </a:spcAft>
              <a:buClr>
                <a:schemeClr val="dk1"/>
              </a:buClr>
              <a:buSzPts val="1000"/>
              <a:buChar char="●"/>
              <a:defRPr sz="1000">
                <a:solidFill>
                  <a:schemeClr val="dk1"/>
                </a:solidFill>
              </a:defRPr>
            </a:lvl4pPr>
            <a:lvl5pPr indent="-292100" lvl="4" marL="2286000">
              <a:lnSpc>
                <a:spcPct val="100000"/>
              </a:lnSpc>
              <a:spcBef>
                <a:spcPts val="0"/>
              </a:spcBef>
              <a:spcAft>
                <a:spcPts val="0"/>
              </a:spcAft>
              <a:buClr>
                <a:schemeClr val="dk1"/>
              </a:buClr>
              <a:buSzPts val="1000"/>
              <a:buChar char="○"/>
              <a:defRPr sz="1000">
                <a:solidFill>
                  <a:schemeClr val="dk1"/>
                </a:solidFill>
              </a:defRPr>
            </a:lvl5pPr>
            <a:lvl6pPr indent="-292100" lvl="5" marL="2743200">
              <a:lnSpc>
                <a:spcPct val="100000"/>
              </a:lnSpc>
              <a:spcBef>
                <a:spcPts val="0"/>
              </a:spcBef>
              <a:spcAft>
                <a:spcPts val="0"/>
              </a:spcAft>
              <a:buClr>
                <a:schemeClr val="dk1"/>
              </a:buClr>
              <a:buSzPts val="1000"/>
              <a:buChar char="■"/>
              <a:defRPr sz="1000">
                <a:solidFill>
                  <a:schemeClr val="dk1"/>
                </a:solidFill>
              </a:defRPr>
            </a:lvl6pPr>
            <a:lvl7pPr indent="-292100" lvl="6" marL="3200400">
              <a:lnSpc>
                <a:spcPct val="100000"/>
              </a:lnSpc>
              <a:spcBef>
                <a:spcPts val="0"/>
              </a:spcBef>
              <a:spcAft>
                <a:spcPts val="0"/>
              </a:spcAft>
              <a:buClr>
                <a:schemeClr val="dk1"/>
              </a:buClr>
              <a:buSzPts val="1000"/>
              <a:buChar char="●"/>
              <a:defRPr sz="1000">
                <a:solidFill>
                  <a:schemeClr val="dk1"/>
                </a:solidFill>
              </a:defRPr>
            </a:lvl7pPr>
            <a:lvl8pPr indent="-292100" lvl="7" marL="3657600">
              <a:lnSpc>
                <a:spcPct val="100000"/>
              </a:lnSpc>
              <a:spcBef>
                <a:spcPts val="0"/>
              </a:spcBef>
              <a:spcAft>
                <a:spcPts val="0"/>
              </a:spcAft>
              <a:buClr>
                <a:schemeClr val="dk1"/>
              </a:buClr>
              <a:buSzPts val="1000"/>
              <a:buChar char="○"/>
              <a:defRPr sz="1000">
                <a:solidFill>
                  <a:schemeClr val="dk1"/>
                </a:solidFill>
              </a:defRPr>
            </a:lvl8pPr>
            <a:lvl9pPr indent="-292100" lvl="8" marL="4114800">
              <a:lnSpc>
                <a:spcPct val="100000"/>
              </a:lnSpc>
              <a:spcBef>
                <a:spcPts val="0"/>
              </a:spcBef>
              <a:spcAft>
                <a:spcPts val="0"/>
              </a:spcAft>
              <a:buClr>
                <a:schemeClr val="dk1"/>
              </a:buClr>
              <a:buSzPts val="1000"/>
              <a:buChar char="■"/>
              <a:defRPr sz="1000">
                <a:solidFill>
                  <a:schemeClr val="dk1"/>
                </a:solidFill>
              </a:defRPr>
            </a:lvl9pPr>
          </a:lstStyle>
          <a:p/>
        </p:txBody>
      </p:sp>
      <p:sp>
        <p:nvSpPr>
          <p:cNvPr id="101" name="Google Shape;101;p14"/>
          <p:cNvSpPr txBox="1"/>
          <p:nvPr>
            <p:ph idx="2" type="body"/>
          </p:nvPr>
        </p:nvSpPr>
        <p:spPr>
          <a:xfrm>
            <a:off x="4782375" y="2636275"/>
            <a:ext cx="1175700" cy="2047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02" name="Google Shape;102;p14"/>
          <p:cNvSpPr/>
          <p:nvPr>
            <p:ph idx="3" type="pic"/>
          </p:nvPr>
        </p:nvSpPr>
        <p:spPr>
          <a:xfrm>
            <a:off x="283850" y="0"/>
            <a:ext cx="4227000" cy="4683600"/>
          </a:xfrm>
          <a:prstGeom prst="roundRect">
            <a:avLst>
              <a:gd fmla="val 0" name="adj"/>
            </a:avLst>
          </a:prstGeom>
          <a:noFill/>
          <a:ln>
            <a:noFill/>
          </a:ln>
        </p:spPr>
      </p:sp>
      <p:sp>
        <p:nvSpPr>
          <p:cNvPr id="103" name="Google Shape;103;p14"/>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04" name="Google Shape;104;p14"/>
          <p:cNvSpPr txBox="1"/>
          <p:nvPr>
            <p:ph idx="4"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05" name="Google Shape;105;p14"/>
          <p:cNvSpPr txBox="1"/>
          <p:nvPr>
            <p:ph idx="5"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2">
  <p:cSld name="BLANK_1_1_1_1_1_1_1_1_1_1_1_1_3_1_2">
    <p:bg>
      <p:bgPr>
        <a:solidFill>
          <a:schemeClr val="lt1"/>
        </a:solidFill>
      </p:bgPr>
    </p:bg>
    <p:spTree>
      <p:nvGrpSpPr>
        <p:cNvPr id="106" name="Shape 106"/>
        <p:cNvGrpSpPr/>
        <p:nvPr/>
      </p:nvGrpSpPr>
      <p:grpSpPr>
        <a:xfrm>
          <a:off x="0" y="0"/>
          <a:ext cx="0" cy="0"/>
          <a:chOff x="0" y="0"/>
          <a:chExt cx="0" cy="0"/>
        </a:xfrm>
      </p:grpSpPr>
      <p:sp>
        <p:nvSpPr>
          <p:cNvPr id="107" name="Google Shape;107;p1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08" name="Google Shape;108;p15"/>
          <p:cNvSpPr txBox="1"/>
          <p:nvPr>
            <p:ph type="title"/>
          </p:nvPr>
        </p:nvSpPr>
        <p:spPr>
          <a:xfrm>
            <a:off x="283850" y="285900"/>
            <a:ext cx="4227300" cy="7515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18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109" name="Google Shape;109;p15"/>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10" name="Google Shape;110;p15"/>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11" name="Google Shape;111;p15"/>
          <p:cNvSpPr txBox="1"/>
          <p:nvPr>
            <p:ph idx="1" type="body"/>
          </p:nvPr>
        </p:nvSpPr>
        <p:spPr>
          <a:xfrm>
            <a:off x="4632000" y="285900"/>
            <a:ext cx="4227300" cy="1154700"/>
          </a:xfrm>
          <a:prstGeom prst="rect">
            <a:avLst/>
          </a:prstGeom>
        </p:spPr>
        <p:txBody>
          <a:bodyPr anchorCtr="0" anchor="t" bIns="0" lIns="0" spcFirstLastPara="1" rIns="0" wrap="square" tIns="0">
            <a:noAutofit/>
          </a:bodyPr>
          <a:lstStyle>
            <a:lvl1pPr indent="-304800" lvl="0" marL="457200">
              <a:spcBef>
                <a:spcPts val="0"/>
              </a:spcBef>
              <a:spcAft>
                <a:spcPts val="0"/>
              </a:spcAft>
              <a:buClr>
                <a:schemeClr val="dk1"/>
              </a:buClr>
              <a:buSzPts val="1200"/>
              <a:buFont typeface="Inter"/>
              <a:buChar char="●"/>
              <a:defRPr>
                <a:solidFill>
                  <a:schemeClr val="dk1"/>
                </a:solidFill>
              </a:defRPr>
            </a:lvl1pPr>
            <a:lvl2pPr indent="-304800" lvl="1" marL="914400">
              <a:spcBef>
                <a:spcPts val="0"/>
              </a:spcBef>
              <a:spcAft>
                <a:spcPts val="0"/>
              </a:spcAft>
              <a:buClr>
                <a:schemeClr val="dk1"/>
              </a:buClr>
              <a:buSzPts val="1200"/>
              <a:buFont typeface="Inter"/>
              <a:buChar char="○"/>
              <a:defRPr>
                <a:solidFill>
                  <a:schemeClr val="dk1"/>
                </a:solidFill>
              </a:defRPr>
            </a:lvl2pPr>
            <a:lvl3pPr indent="-304800" lvl="2" marL="1371600">
              <a:spcBef>
                <a:spcPts val="0"/>
              </a:spcBef>
              <a:spcAft>
                <a:spcPts val="0"/>
              </a:spcAft>
              <a:buClr>
                <a:schemeClr val="dk1"/>
              </a:buClr>
              <a:buSzPts val="1200"/>
              <a:buFont typeface="Inter"/>
              <a:buChar char="■"/>
              <a:defRPr>
                <a:solidFill>
                  <a:schemeClr val="dk1"/>
                </a:solidFill>
              </a:defRPr>
            </a:lvl3pPr>
            <a:lvl4pPr indent="-304800" lvl="3" marL="1828800">
              <a:spcBef>
                <a:spcPts val="0"/>
              </a:spcBef>
              <a:spcAft>
                <a:spcPts val="0"/>
              </a:spcAft>
              <a:buClr>
                <a:schemeClr val="dk1"/>
              </a:buClr>
              <a:buSzPts val="1200"/>
              <a:buFont typeface="Inter"/>
              <a:buChar char="●"/>
              <a:defRPr>
                <a:solidFill>
                  <a:schemeClr val="dk1"/>
                </a:solidFill>
              </a:defRPr>
            </a:lvl4pPr>
            <a:lvl5pPr indent="-304800" lvl="4" marL="2286000">
              <a:spcBef>
                <a:spcPts val="0"/>
              </a:spcBef>
              <a:spcAft>
                <a:spcPts val="0"/>
              </a:spcAft>
              <a:buClr>
                <a:schemeClr val="dk1"/>
              </a:buClr>
              <a:buSzPts val="1200"/>
              <a:buFont typeface="Inter"/>
              <a:buChar char="○"/>
              <a:defRPr>
                <a:solidFill>
                  <a:schemeClr val="dk1"/>
                </a:solidFill>
              </a:defRPr>
            </a:lvl5pPr>
            <a:lvl6pPr indent="-304800" lvl="5" marL="2743200">
              <a:spcBef>
                <a:spcPts val="0"/>
              </a:spcBef>
              <a:spcAft>
                <a:spcPts val="0"/>
              </a:spcAft>
              <a:buClr>
                <a:schemeClr val="dk1"/>
              </a:buClr>
              <a:buSzPts val="1200"/>
              <a:buFont typeface="Inter"/>
              <a:buChar char="■"/>
              <a:defRPr>
                <a:solidFill>
                  <a:schemeClr val="dk1"/>
                </a:solidFill>
              </a:defRPr>
            </a:lvl6pPr>
            <a:lvl7pPr indent="-304800" lvl="6" marL="3200400">
              <a:spcBef>
                <a:spcPts val="0"/>
              </a:spcBef>
              <a:spcAft>
                <a:spcPts val="0"/>
              </a:spcAft>
              <a:buClr>
                <a:schemeClr val="dk1"/>
              </a:buClr>
              <a:buSzPts val="1200"/>
              <a:buFont typeface="Inter"/>
              <a:buChar char="●"/>
              <a:defRPr>
                <a:solidFill>
                  <a:schemeClr val="dk1"/>
                </a:solidFill>
              </a:defRPr>
            </a:lvl7pPr>
            <a:lvl8pPr indent="-304800" lvl="7" marL="3657600">
              <a:spcBef>
                <a:spcPts val="0"/>
              </a:spcBef>
              <a:spcAft>
                <a:spcPts val="0"/>
              </a:spcAft>
              <a:buClr>
                <a:schemeClr val="dk1"/>
              </a:buClr>
              <a:buSzPts val="1200"/>
              <a:buFont typeface="Inter"/>
              <a:buChar char="○"/>
              <a:defRPr>
                <a:solidFill>
                  <a:schemeClr val="dk1"/>
                </a:solidFill>
              </a:defRPr>
            </a:lvl8pPr>
            <a:lvl9pPr indent="-304800" lvl="8" marL="4114800">
              <a:spcBef>
                <a:spcPts val="0"/>
              </a:spcBef>
              <a:spcAft>
                <a:spcPts val="0"/>
              </a:spcAft>
              <a:buClr>
                <a:schemeClr val="dk1"/>
              </a:buClr>
              <a:buSzPts val="1200"/>
              <a:buFont typeface="Inter"/>
              <a:buChar char="■"/>
              <a:defRPr>
                <a:solidFill>
                  <a:schemeClr val="dk1"/>
                </a:solidFill>
              </a:defRPr>
            </a:lvl9pPr>
          </a:lstStyle>
          <a:p/>
        </p:txBody>
      </p:sp>
      <p:sp>
        <p:nvSpPr>
          <p:cNvPr id="112" name="Google Shape;112;p15"/>
          <p:cNvSpPr txBox="1"/>
          <p:nvPr>
            <p:ph idx="4" type="subTitle"/>
          </p:nvPr>
        </p:nvSpPr>
        <p:spPr>
          <a:xfrm>
            <a:off x="288625" y="1922875"/>
            <a:ext cx="2050800" cy="537600"/>
          </a:xfrm>
          <a:prstGeom prst="rect">
            <a:avLst/>
          </a:prstGeom>
        </p:spPr>
        <p:txBody>
          <a:bodyPr anchorCtr="0" anchor="b" bIns="0" lIns="0" spcFirstLastPara="1" rIns="0" wrap="square" tIns="0">
            <a:noAutofit/>
          </a:bodyPr>
          <a:lstStyle>
            <a:lvl1pPr lvl="0">
              <a:lnSpc>
                <a:spcPct val="70000"/>
              </a:lnSpc>
              <a:spcBef>
                <a:spcPts val="0"/>
              </a:spcBef>
              <a:spcAft>
                <a:spcPts val="0"/>
              </a:spcAft>
              <a:buNone/>
              <a:defRPr sz="3600">
                <a:solidFill>
                  <a:schemeClr val="dk1"/>
                </a:solidFill>
              </a:defRPr>
            </a:lvl1pPr>
            <a:lvl2pPr lvl="1">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113" name="Google Shape;113;p15"/>
          <p:cNvSpPr txBox="1"/>
          <p:nvPr>
            <p:ph idx="5" type="body"/>
          </p:nvPr>
        </p:nvSpPr>
        <p:spPr>
          <a:xfrm>
            <a:off x="288625" y="2891825"/>
            <a:ext cx="2050800" cy="15072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dk1"/>
              </a:buClr>
              <a:buSzPts val="1000"/>
              <a:buChar char="●"/>
              <a:defRPr sz="1000">
                <a:solidFill>
                  <a:schemeClr val="dk1"/>
                </a:solidFill>
              </a:defRPr>
            </a:lvl1pPr>
            <a:lvl2pPr indent="-292100" lvl="1" marL="914400">
              <a:spcBef>
                <a:spcPts val="0"/>
              </a:spcBef>
              <a:spcAft>
                <a:spcPts val="0"/>
              </a:spcAft>
              <a:buClr>
                <a:schemeClr val="dk1"/>
              </a:buClr>
              <a:buSzPts val="1000"/>
              <a:buChar char="○"/>
              <a:defRPr sz="1000">
                <a:solidFill>
                  <a:schemeClr val="dk1"/>
                </a:solidFill>
              </a:defRPr>
            </a:lvl2pPr>
            <a:lvl3pPr indent="-292100" lvl="2" marL="1371600">
              <a:spcBef>
                <a:spcPts val="0"/>
              </a:spcBef>
              <a:spcAft>
                <a:spcPts val="0"/>
              </a:spcAft>
              <a:buClr>
                <a:schemeClr val="dk1"/>
              </a:buClr>
              <a:buSzPts val="1000"/>
              <a:buChar char="■"/>
              <a:defRPr sz="1000">
                <a:solidFill>
                  <a:schemeClr val="dk1"/>
                </a:solidFill>
              </a:defRPr>
            </a:lvl3pPr>
            <a:lvl4pPr indent="-292100" lvl="3" marL="1828800">
              <a:spcBef>
                <a:spcPts val="0"/>
              </a:spcBef>
              <a:spcAft>
                <a:spcPts val="0"/>
              </a:spcAft>
              <a:buClr>
                <a:schemeClr val="dk1"/>
              </a:buClr>
              <a:buSzPts val="1000"/>
              <a:buChar char="●"/>
              <a:defRPr sz="1000">
                <a:solidFill>
                  <a:schemeClr val="dk1"/>
                </a:solidFill>
              </a:defRPr>
            </a:lvl4pPr>
            <a:lvl5pPr indent="-292100" lvl="4" marL="2286000">
              <a:spcBef>
                <a:spcPts val="0"/>
              </a:spcBef>
              <a:spcAft>
                <a:spcPts val="0"/>
              </a:spcAft>
              <a:buClr>
                <a:schemeClr val="dk1"/>
              </a:buClr>
              <a:buSzPts val="1000"/>
              <a:buChar char="○"/>
              <a:defRPr sz="1000">
                <a:solidFill>
                  <a:schemeClr val="dk1"/>
                </a:solidFill>
              </a:defRPr>
            </a:lvl5pPr>
            <a:lvl6pPr indent="-292100" lvl="5" marL="2743200">
              <a:spcBef>
                <a:spcPts val="0"/>
              </a:spcBef>
              <a:spcAft>
                <a:spcPts val="0"/>
              </a:spcAft>
              <a:buClr>
                <a:schemeClr val="dk1"/>
              </a:buClr>
              <a:buSzPts val="1000"/>
              <a:buChar char="■"/>
              <a:defRPr sz="1000">
                <a:solidFill>
                  <a:schemeClr val="dk1"/>
                </a:solidFill>
              </a:defRPr>
            </a:lvl6pPr>
            <a:lvl7pPr indent="-292100" lvl="6" marL="3200400">
              <a:spcBef>
                <a:spcPts val="0"/>
              </a:spcBef>
              <a:spcAft>
                <a:spcPts val="0"/>
              </a:spcAft>
              <a:buClr>
                <a:schemeClr val="dk1"/>
              </a:buClr>
              <a:buSzPts val="1000"/>
              <a:buChar char="●"/>
              <a:defRPr sz="1000">
                <a:solidFill>
                  <a:schemeClr val="dk1"/>
                </a:solidFill>
              </a:defRPr>
            </a:lvl7pPr>
            <a:lvl8pPr indent="-292100" lvl="7" marL="3657600">
              <a:spcBef>
                <a:spcPts val="0"/>
              </a:spcBef>
              <a:spcAft>
                <a:spcPts val="0"/>
              </a:spcAft>
              <a:buClr>
                <a:schemeClr val="dk1"/>
              </a:buClr>
              <a:buSzPts val="1000"/>
              <a:buChar char="○"/>
              <a:defRPr sz="1000">
                <a:solidFill>
                  <a:schemeClr val="dk1"/>
                </a:solidFill>
              </a:defRPr>
            </a:lvl8pPr>
            <a:lvl9pPr indent="-292100" lvl="8" marL="4114800">
              <a:spcBef>
                <a:spcPts val="0"/>
              </a:spcBef>
              <a:spcAft>
                <a:spcPts val="0"/>
              </a:spcAft>
              <a:buClr>
                <a:schemeClr val="dk1"/>
              </a:buClr>
              <a:buSzPts val="1000"/>
              <a:buChar char="■"/>
              <a:defRPr sz="1000">
                <a:solidFill>
                  <a:schemeClr val="dk1"/>
                </a:solidFill>
              </a:defRPr>
            </a:lvl9pPr>
          </a:lstStyle>
          <a:p/>
        </p:txBody>
      </p:sp>
      <p:sp>
        <p:nvSpPr>
          <p:cNvPr id="114" name="Google Shape;114;p15"/>
          <p:cNvSpPr txBox="1"/>
          <p:nvPr>
            <p:ph idx="6" type="subTitle"/>
          </p:nvPr>
        </p:nvSpPr>
        <p:spPr>
          <a:xfrm>
            <a:off x="2456700" y="1922875"/>
            <a:ext cx="2050800" cy="537600"/>
          </a:xfrm>
          <a:prstGeom prst="rect">
            <a:avLst/>
          </a:prstGeom>
        </p:spPr>
        <p:txBody>
          <a:bodyPr anchorCtr="0" anchor="b" bIns="0" lIns="0" spcFirstLastPara="1" rIns="0" wrap="square" tIns="0">
            <a:noAutofit/>
          </a:bodyPr>
          <a:lstStyle>
            <a:lvl1pPr lvl="0">
              <a:lnSpc>
                <a:spcPct val="70000"/>
              </a:lnSpc>
              <a:spcBef>
                <a:spcPts val="0"/>
              </a:spcBef>
              <a:spcAft>
                <a:spcPts val="0"/>
              </a:spcAft>
              <a:buNone/>
              <a:defRPr sz="3600">
                <a:solidFill>
                  <a:schemeClr val="dk1"/>
                </a:solidFill>
              </a:defRPr>
            </a:lvl1pPr>
            <a:lvl2pPr lvl="1">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115" name="Google Shape;115;p15"/>
          <p:cNvSpPr txBox="1"/>
          <p:nvPr>
            <p:ph idx="7" type="body"/>
          </p:nvPr>
        </p:nvSpPr>
        <p:spPr>
          <a:xfrm>
            <a:off x="2456700" y="2891825"/>
            <a:ext cx="2050800" cy="1507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16" name="Google Shape;116;p15"/>
          <p:cNvSpPr txBox="1"/>
          <p:nvPr>
            <p:ph idx="8" type="subTitle"/>
          </p:nvPr>
        </p:nvSpPr>
        <p:spPr>
          <a:xfrm>
            <a:off x="4629375" y="1922875"/>
            <a:ext cx="2050800" cy="537600"/>
          </a:xfrm>
          <a:prstGeom prst="rect">
            <a:avLst/>
          </a:prstGeom>
        </p:spPr>
        <p:txBody>
          <a:bodyPr anchorCtr="0" anchor="b" bIns="0" lIns="0" spcFirstLastPara="1" rIns="0" wrap="square" tIns="0">
            <a:noAutofit/>
          </a:bodyPr>
          <a:lstStyle>
            <a:lvl1pPr lvl="0">
              <a:lnSpc>
                <a:spcPct val="70000"/>
              </a:lnSpc>
              <a:spcBef>
                <a:spcPts val="0"/>
              </a:spcBef>
              <a:spcAft>
                <a:spcPts val="0"/>
              </a:spcAft>
              <a:buNone/>
              <a:defRPr sz="3600">
                <a:solidFill>
                  <a:schemeClr val="dk1"/>
                </a:solidFill>
              </a:defRPr>
            </a:lvl1pPr>
            <a:lvl2pPr lvl="1">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117" name="Google Shape;117;p15"/>
          <p:cNvSpPr txBox="1"/>
          <p:nvPr>
            <p:ph idx="9" type="body"/>
          </p:nvPr>
        </p:nvSpPr>
        <p:spPr>
          <a:xfrm>
            <a:off x="4629375" y="2891825"/>
            <a:ext cx="2050800" cy="1507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18" name="Google Shape;118;p15"/>
          <p:cNvSpPr txBox="1"/>
          <p:nvPr>
            <p:ph idx="13" type="subTitle"/>
          </p:nvPr>
        </p:nvSpPr>
        <p:spPr>
          <a:xfrm>
            <a:off x="6802050" y="1922875"/>
            <a:ext cx="2050800" cy="537600"/>
          </a:xfrm>
          <a:prstGeom prst="rect">
            <a:avLst/>
          </a:prstGeom>
        </p:spPr>
        <p:txBody>
          <a:bodyPr anchorCtr="0" anchor="b" bIns="0" lIns="0" spcFirstLastPara="1" rIns="0" wrap="square" tIns="0">
            <a:noAutofit/>
          </a:bodyPr>
          <a:lstStyle>
            <a:lvl1pPr lvl="0">
              <a:lnSpc>
                <a:spcPct val="70000"/>
              </a:lnSpc>
              <a:spcBef>
                <a:spcPts val="0"/>
              </a:spcBef>
              <a:spcAft>
                <a:spcPts val="0"/>
              </a:spcAft>
              <a:buNone/>
              <a:defRPr sz="3600">
                <a:solidFill>
                  <a:schemeClr val="dk1"/>
                </a:solidFill>
              </a:defRPr>
            </a:lvl1pPr>
            <a:lvl2pPr lvl="1">
              <a:spcBef>
                <a:spcPts val="0"/>
              </a:spcBef>
              <a:spcAft>
                <a:spcPts val="0"/>
              </a:spcAft>
              <a:buClr>
                <a:schemeClr val="dk1"/>
              </a:buClr>
              <a:buSzPts val="1400"/>
              <a:buFont typeface="Inter"/>
              <a:buNone/>
              <a:defRPr>
                <a:solidFill>
                  <a:schemeClr val="dk1"/>
                </a:solidFill>
                <a:latin typeface="Inter"/>
                <a:ea typeface="Inter"/>
                <a:cs typeface="Inter"/>
                <a:sym typeface="Inter"/>
              </a:defRPr>
            </a:lvl2pPr>
            <a:lvl3pPr lvl="2">
              <a:spcBef>
                <a:spcPts val="0"/>
              </a:spcBef>
              <a:spcAft>
                <a:spcPts val="0"/>
              </a:spcAft>
              <a:buClr>
                <a:schemeClr val="dk1"/>
              </a:buClr>
              <a:buSzPts val="1400"/>
              <a:buFont typeface="Inter"/>
              <a:buNone/>
              <a:defRPr>
                <a:solidFill>
                  <a:schemeClr val="dk1"/>
                </a:solidFill>
                <a:latin typeface="Inter"/>
                <a:ea typeface="Inter"/>
                <a:cs typeface="Inter"/>
                <a:sym typeface="Inter"/>
              </a:defRPr>
            </a:lvl3pPr>
            <a:lvl4pPr lvl="3">
              <a:spcBef>
                <a:spcPts val="0"/>
              </a:spcBef>
              <a:spcAft>
                <a:spcPts val="0"/>
              </a:spcAft>
              <a:buClr>
                <a:schemeClr val="dk1"/>
              </a:buClr>
              <a:buSzPts val="1400"/>
              <a:buFont typeface="Inter"/>
              <a:buNone/>
              <a:defRPr>
                <a:solidFill>
                  <a:schemeClr val="dk1"/>
                </a:solidFill>
                <a:latin typeface="Inter"/>
                <a:ea typeface="Inter"/>
                <a:cs typeface="Inter"/>
                <a:sym typeface="Inter"/>
              </a:defRPr>
            </a:lvl4pPr>
            <a:lvl5pPr lvl="4">
              <a:spcBef>
                <a:spcPts val="0"/>
              </a:spcBef>
              <a:spcAft>
                <a:spcPts val="0"/>
              </a:spcAft>
              <a:buClr>
                <a:schemeClr val="dk1"/>
              </a:buClr>
              <a:buSzPts val="1400"/>
              <a:buFont typeface="Inter"/>
              <a:buNone/>
              <a:defRPr>
                <a:solidFill>
                  <a:schemeClr val="dk1"/>
                </a:solidFill>
                <a:latin typeface="Inter"/>
                <a:ea typeface="Inter"/>
                <a:cs typeface="Inter"/>
                <a:sym typeface="Inter"/>
              </a:defRPr>
            </a:lvl5pPr>
            <a:lvl6pPr lvl="5">
              <a:spcBef>
                <a:spcPts val="0"/>
              </a:spcBef>
              <a:spcAft>
                <a:spcPts val="0"/>
              </a:spcAft>
              <a:buClr>
                <a:schemeClr val="dk1"/>
              </a:buClr>
              <a:buSzPts val="1400"/>
              <a:buFont typeface="Inter"/>
              <a:buNone/>
              <a:defRPr>
                <a:solidFill>
                  <a:schemeClr val="dk1"/>
                </a:solidFill>
                <a:latin typeface="Inter"/>
                <a:ea typeface="Inter"/>
                <a:cs typeface="Inter"/>
                <a:sym typeface="Inter"/>
              </a:defRPr>
            </a:lvl6pPr>
            <a:lvl7pPr lvl="6">
              <a:spcBef>
                <a:spcPts val="0"/>
              </a:spcBef>
              <a:spcAft>
                <a:spcPts val="0"/>
              </a:spcAft>
              <a:buClr>
                <a:schemeClr val="dk1"/>
              </a:buClr>
              <a:buSzPts val="1400"/>
              <a:buFont typeface="Inter"/>
              <a:buNone/>
              <a:defRPr>
                <a:solidFill>
                  <a:schemeClr val="dk1"/>
                </a:solidFill>
                <a:latin typeface="Inter"/>
                <a:ea typeface="Inter"/>
                <a:cs typeface="Inter"/>
                <a:sym typeface="Inter"/>
              </a:defRPr>
            </a:lvl7pPr>
            <a:lvl8pPr lvl="7">
              <a:spcBef>
                <a:spcPts val="0"/>
              </a:spcBef>
              <a:spcAft>
                <a:spcPts val="0"/>
              </a:spcAft>
              <a:buClr>
                <a:schemeClr val="dk1"/>
              </a:buClr>
              <a:buSzPts val="1400"/>
              <a:buFont typeface="Inter"/>
              <a:buNone/>
              <a:defRPr>
                <a:solidFill>
                  <a:schemeClr val="dk1"/>
                </a:solidFill>
                <a:latin typeface="Inter"/>
                <a:ea typeface="Inter"/>
                <a:cs typeface="Inter"/>
                <a:sym typeface="Inter"/>
              </a:defRPr>
            </a:lvl8pPr>
            <a:lvl9pPr lvl="8">
              <a:spcBef>
                <a:spcPts val="0"/>
              </a:spcBef>
              <a:spcAft>
                <a:spcPts val="0"/>
              </a:spcAft>
              <a:buClr>
                <a:schemeClr val="dk1"/>
              </a:buClr>
              <a:buSzPts val="1400"/>
              <a:buFont typeface="Inter"/>
              <a:buNone/>
              <a:defRPr>
                <a:solidFill>
                  <a:schemeClr val="dk1"/>
                </a:solidFill>
                <a:latin typeface="Inter"/>
                <a:ea typeface="Inter"/>
                <a:cs typeface="Inter"/>
                <a:sym typeface="Inter"/>
              </a:defRPr>
            </a:lvl9pPr>
          </a:lstStyle>
          <a:p/>
        </p:txBody>
      </p:sp>
      <p:sp>
        <p:nvSpPr>
          <p:cNvPr id="119" name="Google Shape;119;p15"/>
          <p:cNvSpPr txBox="1"/>
          <p:nvPr>
            <p:ph idx="14" type="body"/>
          </p:nvPr>
        </p:nvSpPr>
        <p:spPr>
          <a:xfrm>
            <a:off x="6802050" y="2891825"/>
            <a:ext cx="2050800" cy="1507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5">
  <p:cSld name="BLANK_1_1_1_1_1_1_1_1_1_1_1_1_1_2_1_2_1">
    <p:bg>
      <p:bgPr>
        <a:solidFill>
          <a:schemeClr val="lt1"/>
        </a:solidFill>
      </p:bgPr>
    </p:bg>
    <p:spTree>
      <p:nvGrpSpPr>
        <p:cNvPr id="120" name="Shape 120"/>
        <p:cNvGrpSpPr/>
        <p:nvPr/>
      </p:nvGrpSpPr>
      <p:grpSpPr>
        <a:xfrm>
          <a:off x="0" y="0"/>
          <a:ext cx="0" cy="0"/>
          <a:chOff x="0" y="0"/>
          <a:chExt cx="0" cy="0"/>
        </a:xfrm>
      </p:grpSpPr>
      <p:sp>
        <p:nvSpPr>
          <p:cNvPr id="121" name="Google Shape;121;p16"/>
          <p:cNvSpPr txBox="1"/>
          <p:nvPr>
            <p:ph idx="1" type="subTitle"/>
          </p:nvPr>
        </p:nvSpPr>
        <p:spPr>
          <a:xfrm>
            <a:off x="288625" y="2636275"/>
            <a:ext cx="1005000" cy="972000"/>
          </a:xfrm>
          <a:prstGeom prst="rect">
            <a:avLst/>
          </a:prstGeom>
        </p:spPr>
        <p:txBody>
          <a:bodyPr anchorCtr="0" anchor="t"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22" name="Google Shape;122;p16"/>
          <p:cNvSpPr txBox="1"/>
          <p:nvPr>
            <p:ph idx="2" type="subTitle"/>
          </p:nvPr>
        </p:nvSpPr>
        <p:spPr>
          <a:xfrm>
            <a:off x="288625" y="3716975"/>
            <a:ext cx="1005000" cy="972000"/>
          </a:xfrm>
          <a:prstGeom prst="rect">
            <a:avLst/>
          </a:prstGeom>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23" name="Google Shape;123;p16"/>
          <p:cNvSpPr txBox="1"/>
          <p:nvPr>
            <p:ph idx="3" type="subTitle"/>
          </p:nvPr>
        </p:nvSpPr>
        <p:spPr>
          <a:xfrm>
            <a:off x="288625" y="1555575"/>
            <a:ext cx="1005000" cy="972000"/>
          </a:xfrm>
          <a:prstGeom prst="rect">
            <a:avLst/>
          </a:prstGeom>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24" name="Google Shape;124;p16"/>
          <p:cNvSpPr txBox="1"/>
          <p:nvPr>
            <p:ph idx="4" type="body"/>
          </p:nvPr>
        </p:nvSpPr>
        <p:spPr>
          <a:xfrm>
            <a:off x="6091950" y="2635425"/>
            <a:ext cx="2764800" cy="972000"/>
          </a:xfrm>
          <a:prstGeom prst="rect">
            <a:avLst/>
          </a:prstGeom>
        </p:spPr>
        <p:txBody>
          <a:bodyPr anchorCtr="0" anchor="ctr" bIns="0" lIns="0" spcFirstLastPara="1" rIns="0" wrap="square" tIns="0">
            <a:noAutofit/>
          </a:bodyPr>
          <a:lstStyle>
            <a:lvl1pPr indent="-292100" lvl="0" marL="457200">
              <a:lnSpc>
                <a:spcPct val="100000"/>
              </a:lnSpc>
              <a:spcBef>
                <a:spcPts val="0"/>
              </a:spcBef>
              <a:spcAft>
                <a:spcPts val="0"/>
              </a:spcAft>
              <a:buClr>
                <a:schemeClr val="dk1"/>
              </a:buClr>
              <a:buSzPts val="1000"/>
              <a:buFont typeface="Inter"/>
              <a:buChar char="●"/>
              <a:defRPr sz="1000">
                <a:solidFill>
                  <a:schemeClr val="dk1"/>
                </a:solidFill>
              </a:defRPr>
            </a:lvl1pPr>
            <a:lvl2pPr indent="-292100" lvl="1" marL="914400">
              <a:lnSpc>
                <a:spcPct val="100000"/>
              </a:lnSpc>
              <a:spcBef>
                <a:spcPts val="0"/>
              </a:spcBef>
              <a:spcAft>
                <a:spcPts val="0"/>
              </a:spcAft>
              <a:buClr>
                <a:schemeClr val="dk1"/>
              </a:buClr>
              <a:buSzPts val="1000"/>
              <a:buFont typeface="Inter"/>
              <a:buChar char="○"/>
              <a:defRPr sz="1000">
                <a:solidFill>
                  <a:schemeClr val="dk1"/>
                </a:solidFill>
              </a:defRPr>
            </a:lvl2pPr>
            <a:lvl3pPr indent="-292100" lvl="2" marL="1371600">
              <a:lnSpc>
                <a:spcPct val="100000"/>
              </a:lnSpc>
              <a:spcBef>
                <a:spcPts val="0"/>
              </a:spcBef>
              <a:spcAft>
                <a:spcPts val="0"/>
              </a:spcAft>
              <a:buClr>
                <a:schemeClr val="dk1"/>
              </a:buClr>
              <a:buSzPts val="1000"/>
              <a:buFont typeface="Inter"/>
              <a:buChar char="■"/>
              <a:defRPr sz="1000">
                <a:solidFill>
                  <a:schemeClr val="dk1"/>
                </a:solidFill>
              </a:defRPr>
            </a:lvl3pPr>
            <a:lvl4pPr indent="-292100" lvl="3" marL="1828800">
              <a:lnSpc>
                <a:spcPct val="100000"/>
              </a:lnSpc>
              <a:spcBef>
                <a:spcPts val="0"/>
              </a:spcBef>
              <a:spcAft>
                <a:spcPts val="0"/>
              </a:spcAft>
              <a:buClr>
                <a:schemeClr val="dk1"/>
              </a:buClr>
              <a:buSzPts val="1000"/>
              <a:buFont typeface="Inter"/>
              <a:buChar char="●"/>
              <a:defRPr sz="1000">
                <a:solidFill>
                  <a:schemeClr val="dk1"/>
                </a:solidFill>
              </a:defRPr>
            </a:lvl4pPr>
            <a:lvl5pPr indent="-292100" lvl="4" marL="2286000">
              <a:lnSpc>
                <a:spcPct val="100000"/>
              </a:lnSpc>
              <a:spcBef>
                <a:spcPts val="0"/>
              </a:spcBef>
              <a:spcAft>
                <a:spcPts val="0"/>
              </a:spcAft>
              <a:buClr>
                <a:schemeClr val="dk1"/>
              </a:buClr>
              <a:buSzPts val="1000"/>
              <a:buFont typeface="Inter"/>
              <a:buChar char="○"/>
              <a:defRPr sz="1000">
                <a:solidFill>
                  <a:schemeClr val="dk1"/>
                </a:solidFill>
              </a:defRPr>
            </a:lvl5pPr>
            <a:lvl6pPr indent="-292100" lvl="5" marL="2743200">
              <a:lnSpc>
                <a:spcPct val="100000"/>
              </a:lnSpc>
              <a:spcBef>
                <a:spcPts val="0"/>
              </a:spcBef>
              <a:spcAft>
                <a:spcPts val="0"/>
              </a:spcAft>
              <a:buClr>
                <a:schemeClr val="dk1"/>
              </a:buClr>
              <a:buSzPts val="1000"/>
              <a:buFont typeface="Inter"/>
              <a:buChar char="■"/>
              <a:defRPr sz="1000">
                <a:solidFill>
                  <a:schemeClr val="dk1"/>
                </a:solidFill>
              </a:defRPr>
            </a:lvl6pPr>
            <a:lvl7pPr indent="-292100" lvl="6" marL="3200400">
              <a:lnSpc>
                <a:spcPct val="100000"/>
              </a:lnSpc>
              <a:spcBef>
                <a:spcPts val="0"/>
              </a:spcBef>
              <a:spcAft>
                <a:spcPts val="0"/>
              </a:spcAft>
              <a:buClr>
                <a:schemeClr val="dk1"/>
              </a:buClr>
              <a:buSzPts val="1000"/>
              <a:buFont typeface="Inter"/>
              <a:buChar char="●"/>
              <a:defRPr sz="1000">
                <a:solidFill>
                  <a:schemeClr val="dk1"/>
                </a:solidFill>
              </a:defRPr>
            </a:lvl7pPr>
            <a:lvl8pPr indent="-292100" lvl="7" marL="3657600">
              <a:lnSpc>
                <a:spcPct val="100000"/>
              </a:lnSpc>
              <a:spcBef>
                <a:spcPts val="0"/>
              </a:spcBef>
              <a:spcAft>
                <a:spcPts val="0"/>
              </a:spcAft>
              <a:buClr>
                <a:schemeClr val="dk1"/>
              </a:buClr>
              <a:buSzPts val="1000"/>
              <a:buFont typeface="Inter"/>
              <a:buChar char="○"/>
              <a:defRPr sz="1000">
                <a:solidFill>
                  <a:schemeClr val="dk1"/>
                </a:solidFill>
              </a:defRPr>
            </a:lvl8pPr>
            <a:lvl9pPr indent="-292100" lvl="8" marL="4114800">
              <a:lnSpc>
                <a:spcPct val="100000"/>
              </a:lnSpc>
              <a:spcBef>
                <a:spcPts val="0"/>
              </a:spcBef>
              <a:spcAft>
                <a:spcPts val="0"/>
              </a:spcAft>
              <a:buClr>
                <a:schemeClr val="dk1"/>
              </a:buClr>
              <a:buSzPts val="1000"/>
              <a:buFont typeface="Inter"/>
              <a:buChar char="■"/>
              <a:defRPr sz="1000">
                <a:solidFill>
                  <a:schemeClr val="dk1"/>
                </a:solidFill>
              </a:defRPr>
            </a:lvl9pPr>
          </a:lstStyle>
          <a:p/>
        </p:txBody>
      </p:sp>
      <p:sp>
        <p:nvSpPr>
          <p:cNvPr id="125" name="Google Shape;125;p16"/>
          <p:cNvSpPr txBox="1"/>
          <p:nvPr>
            <p:ph idx="5" type="body"/>
          </p:nvPr>
        </p:nvSpPr>
        <p:spPr>
          <a:xfrm>
            <a:off x="6091950" y="3706763"/>
            <a:ext cx="2764800" cy="972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26" name="Google Shape;126;p16"/>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16"/>
          <p:cNvSpPr txBox="1"/>
          <p:nvPr>
            <p:ph type="title"/>
          </p:nvPr>
        </p:nvSpPr>
        <p:spPr>
          <a:xfrm>
            <a:off x="283850" y="285900"/>
            <a:ext cx="56742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128" name="Google Shape;128;p16"/>
          <p:cNvSpPr txBox="1"/>
          <p:nvPr>
            <p:ph idx="6" type="body"/>
          </p:nvPr>
        </p:nvSpPr>
        <p:spPr>
          <a:xfrm>
            <a:off x="6091950" y="1553875"/>
            <a:ext cx="2764800" cy="972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29" name="Google Shape;129;p16"/>
          <p:cNvSpPr txBox="1"/>
          <p:nvPr>
            <p:ph idx="7"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30" name="Google Shape;130;p16"/>
          <p:cNvSpPr txBox="1"/>
          <p:nvPr>
            <p:ph idx="8"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31" name="Google Shape;131;p16"/>
          <p:cNvSpPr txBox="1"/>
          <p:nvPr>
            <p:ph idx="9" type="subTitle"/>
          </p:nvPr>
        </p:nvSpPr>
        <p:spPr>
          <a:xfrm>
            <a:off x="1648600" y="2636275"/>
            <a:ext cx="4095900" cy="972000"/>
          </a:xfrm>
          <a:prstGeom prst="rect">
            <a:avLst/>
          </a:prstGeom>
        </p:spPr>
        <p:txBody>
          <a:bodyPr anchorCtr="0" anchor="ctr" bIns="0" lIns="0" spcFirstLastPara="1" rIns="0" wrap="square" tIns="0">
            <a:normAutofit/>
          </a:bodyPr>
          <a:lstStyle>
            <a:lvl1pPr lvl="0">
              <a:spcBef>
                <a:spcPts val="0"/>
              </a:spcBef>
              <a:spcAft>
                <a:spcPts val="0"/>
              </a:spcAft>
              <a:buClr>
                <a:schemeClr val="accent4"/>
              </a:buClr>
              <a:buSzPts val="3600"/>
              <a:buFont typeface="Inter"/>
              <a:buNone/>
              <a:defRPr sz="3600">
                <a:solidFill>
                  <a:schemeClr val="accent4"/>
                </a:solidFill>
              </a:defRPr>
            </a:lvl1pPr>
            <a:lvl2pPr lvl="1">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2pPr>
            <a:lvl3pPr lvl="2">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3pPr>
            <a:lvl4pPr lvl="3">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4pPr>
            <a:lvl5pPr lvl="4">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5pPr>
            <a:lvl6pPr lvl="5">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6pPr>
            <a:lvl7pPr lvl="6">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7pPr>
            <a:lvl8pPr lvl="7">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8pPr>
            <a:lvl9pPr lvl="8">
              <a:spcBef>
                <a:spcPts val="0"/>
              </a:spcBef>
              <a:spcAft>
                <a:spcPts val="0"/>
              </a:spcAft>
              <a:buClr>
                <a:schemeClr val="accent4"/>
              </a:buClr>
              <a:buSzPts val="3600"/>
              <a:buFont typeface="Inter"/>
              <a:buNone/>
              <a:defRPr sz="3600">
                <a:solidFill>
                  <a:schemeClr val="accent4"/>
                </a:solidFill>
                <a:latin typeface="Inter"/>
                <a:ea typeface="Inter"/>
                <a:cs typeface="Inter"/>
                <a:sym typeface="Inter"/>
              </a:defRPr>
            </a:lvl9pPr>
          </a:lstStyle>
          <a:p/>
        </p:txBody>
      </p:sp>
      <p:sp>
        <p:nvSpPr>
          <p:cNvPr id="132" name="Google Shape;132;p16"/>
          <p:cNvSpPr txBox="1"/>
          <p:nvPr>
            <p:ph idx="13" type="subTitle"/>
          </p:nvPr>
        </p:nvSpPr>
        <p:spPr>
          <a:xfrm>
            <a:off x="1648600" y="1552438"/>
            <a:ext cx="4095900" cy="972000"/>
          </a:xfrm>
          <a:prstGeom prst="rect">
            <a:avLst/>
          </a:prstGeom>
        </p:spPr>
        <p:txBody>
          <a:bodyPr anchorCtr="0" anchor="ctr" bIns="0" lIns="0" spcFirstLastPara="1" rIns="0" wrap="square" tIns="0">
            <a:normAutofit/>
          </a:bodyPr>
          <a:lstStyle>
            <a:lvl1pPr lvl="0">
              <a:spcBef>
                <a:spcPts val="0"/>
              </a:spcBef>
              <a:spcAft>
                <a:spcPts val="0"/>
              </a:spcAft>
              <a:buClr>
                <a:schemeClr val="accent1"/>
              </a:buClr>
              <a:buSzPts val="3600"/>
              <a:buFont typeface="Inter"/>
              <a:buNone/>
              <a:defRPr sz="3600">
                <a:solidFill>
                  <a:schemeClr val="accent1"/>
                </a:solidFill>
              </a:defRPr>
            </a:lvl1pPr>
            <a:lvl2pPr lvl="1">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2pPr>
            <a:lvl3pPr lvl="2">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3pPr>
            <a:lvl4pPr lvl="3">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4pPr>
            <a:lvl5pPr lvl="4">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5pPr>
            <a:lvl6pPr lvl="5">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6pPr>
            <a:lvl7pPr lvl="6">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7pPr>
            <a:lvl8pPr lvl="7">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8pPr>
            <a:lvl9pPr lvl="8">
              <a:spcBef>
                <a:spcPts val="0"/>
              </a:spcBef>
              <a:spcAft>
                <a:spcPts val="0"/>
              </a:spcAft>
              <a:buClr>
                <a:schemeClr val="accent1"/>
              </a:buClr>
              <a:buSzPts val="3600"/>
              <a:buFont typeface="Inter"/>
              <a:buNone/>
              <a:defRPr sz="3600">
                <a:solidFill>
                  <a:schemeClr val="accent1"/>
                </a:solidFill>
                <a:latin typeface="Inter"/>
                <a:ea typeface="Inter"/>
                <a:cs typeface="Inter"/>
                <a:sym typeface="Inter"/>
              </a:defRPr>
            </a:lvl9pPr>
          </a:lstStyle>
          <a:p/>
        </p:txBody>
      </p:sp>
      <p:sp>
        <p:nvSpPr>
          <p:cNvPr id="133" name="Google Shape;133;p16"/>
          <p:cNvSpPr txBox="1"/>
          <p:nvPr>
            <p:ph idx="14" type="subTitle"/>
          </p:nvPr>
        </p:nvSpPr>
        <p:spPr>
          <a:xfrm>
            <a:off x="1648600" y="3707613"/>
            <a:ext cx="4095900" cy="972000"/>
          </a:xfrm>
          <a:prstGeom prst="rect">
            <a:avLst/>
          </a:prstGeom>
        </p:spPr>
        <p:txBody>
          <a:bodyPr anchorCtr="0" anchor="ctr" bIns="0" lIns="0" spcFirstLastPara="1" rIns="0" wrap="square" tIns="0">
            <a:normAutofit/>
          </a:bodyPr>
          <a:lstStyle>
            <a:lvl1pPr lvl="0">
              <a:spcBef>
                <a:spcPts val="0"/>
              </a:spcBef>
              <a:spcAft>
                <a:spcPts val="0"/>
              </a:spcAft>
              <a:buClr>
                <a:schemeClr val="accent5"/>
              </a:buClr>
              <a:buSzPts val="3600"/>
              <a:buFont typeface="Inter"/>
              <a:buNone/>
              <a:defRPr sz="3600">
                <a:solidFill>
                  <a:schemeClr val="accent5"/>
                </a:solidFill>
              </a:defRPr>
            </a:lvl1pPr>
            <a:lvl2pPr lvl="1">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2pPr>
            <a:lvl3pPr lvl="2">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3pPr>
            <a:lvl4pPr lvl="3">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4pPr>
            <a:lvl5pPr lvl="4">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5pPr>
            <a:lvl6pPr lvl="5">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6pPr>
            <a:lvl7pPr lvl="6">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7pPr>
            <a:lvl8pPr lvl="7">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8pPr>
            <a:lvl9pPr lvl="8">
              <a:spcBef>
                <a:spcPts val="0"/>
              </a:spcBef>
              <a:spcAft>
                <a:spcPts val="0"/>
              </a:spcAft>
              <a:buClr>
                <a:schemeClr val="accent5"/>
              </a:buClr>
              <a:buSzPts val="3600"/>
              <a:buFont typeface="Inter"/>
              <a:buNone/>
              <a:defRPr sz="3600">
                <a:solidFill>
                  <a:schemeClr val="accent5"/>
                </a:solidFill>
                <a:latin typeface="Inter"/>
                <a:ea typeface="Inter"/>
                <a:cs typeface="Inter"/>
                <a:sym typeface="Inte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6">
  <p:cSld name="BLANK_1_1_1_1_1_1_1_1_1_1_1_1_1_2_1_2_1_1">
    <p:bg>
      <p:bgPr>
        <a:solidFill>
          <a:schemeClr val="lt1"/>
        </a:solidFill>
      </p:bgPr>
    </p:bg>
    <p:spTree>
      <p:nvGrpSpPr>
        <p:cNvPr id="134" name="Shape 134"/>
        <p:cNvGrpSpPr/>
        <p:nvPr/>
      </p:nvGrpSpPr>
      <p:grpSpPr>
        <a:xfrm>
          <a:off x="0" y="0"/>
          <a:ext cx="0" cy="0"/>
          <a:chOff x="0" y="0"/>
          <a:chExt cx="0" cy="0"/>
        </a:xfrm>
      </p:grpSpPr>
      <p:sp>
        <p:nvSpPr>
          <p:cNvPr id="135" name="Google Shape;135;p17"/>
          <p:cNvSpPr txBox="1"/>
          <p:nvPr>
            <p:ph idx="1" type="subTitle"/>
          </p:nvPr>
        </p:nvSpPr>
        <p:spPr>
          <a:xfrm>
            <a:off x="3185700" y="3716975"/>
            <a:ext cx="1005000" cy="972000"/>
          </a:xfrm>
          <a:prstGeom prst="rect">
            <a:avLst/>
          </a:prstGeom>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36" name="Google Shape;136;p17"/>
          <p:cNvSpPr txBox="1"/>
          <p:nvPr>
            <p:ph idx="2" type="subTitle"/>
          </p:nvPr>
        </p:nvSpPr>
        <p:spPr>
          <a:xfrm>
            <a:off x="1736388" y="2636275"/>
            <a:ext cx="1005000" cy="972000"/>
          </a:xfrm>
          <a:prstGeom prst="rect">
            <a:avLst/>
          </a:prstGeom>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37" name="Google Shape;137;p17"/>
          <p:cNvSpPr txBox="1"/>
          <p:nvPr>
            <p:ph idx="3" type="subTitle"/>
          </p:nvPr>
        </p:nvSpPr>
        <p:spPr>
          <a:xfrm>
            <a:off x="288625" y="1555575"/>
            <a:ext cx="1005000" cy="972000"/>
          </a:xfrm>
          <a:prstGeom prst="rect">
            <a:avLst/>
          </a:prstGeom>
        </p:spPr>
        <p:txBody>
          <a:bodyPr anchorCtr="0" anchor="ctr" bIns="0" lIns="0" spcFirstLastPara="1" rIns="0" wrap="square" tIns="0">
            <a:normAutofit/>
          </a:bodyPr>
          <a:lstStyle>
            <a:lvl1pPr lvl="0" algn="ctr">
              <a:lnSpc>
                <a:spcPct val="90000"/>
              </a:lnSpc>
              <a:spcBef>
                <a:spcPts val="0"/>
              </a:spcBef>
              <a:spcAft>
                <a:spcPts val="0"/>
              </a:spcAft>
              <a:buClr>
                <a:schemeClr val="dk1"/>
              </a:buClr>
              <a:buSzPts val="3600"/>
              <a:buFont typeface="Inter"/>
              <a:buNone/>
              <a:defRPr sz="3600">
                <a:solidFill>
                  <a:schemeClr val="dk1"/>
                </a:solidFill>
              </a:defRPr>
            </a:lvl1pPr>
            <a:lvl2pPr lvl="1"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2pPr>
            <a:lvl3pPr lvl="2"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3pPr>
            <a:lvl4pPr lvl="3"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4pPr>
            <a:lvl5pPr lvl="4"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5pPr>
            <a:lvl6pPr lvl="5"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6pPr>
            <a:lvl7pPr lvl="6"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7pPr>
            <a:lvl8pPr lvl="7"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8pPr>
            <a:lvl9pPr lvl="8" algn="ctr">
              <a:lnSpc>
                <a:spcPct val="90000"/>
              </a:lnSpc>
              <a:spcBef>
                <a:spcPts val="0"/>
              </a:spcBef>
              <a:spcAft>
                <a:spcPts val="0"/>
              </a:spcAft>
              <a:buClr>
                <a:schemeClr val="dk1"/>
              </a:buClr>
              <a:buSzPts val="3600"/>
              <a:buFont typeface="Inter"/>
              <a:buNone/>
              <a:defRPr sz="3600">
                <a:solidFill>
                  <a:schemeClr val="dk1"/>
                </a:solidFill>
                <a:latin typeface="Inter"/>
                <a:ea typeface="Inter"/>
                <a:cs typeface="Inter"/>
                <a:sym typeface="Inter"/>
              </a:defRPr>
            </a:lvl9pPr>
          </a:lstStyle>
          <a:p/>
        </p:txBody>
      </p:sp>
      <p:sp>
        <p:nvSpPr>
          <p:cNvPr id="138" name="Google Shape;138;p17"/>
          <p:cNvSpPr txBox="1"/>
          <p:nvPr>
            <p:ph idx="4" type="body"/>
          </p:nvPr>
        </p:nvSpPr>
        <p:spPr>
          <a:xfrm>
            <a:off x="3187500" y="2635425"/>
            <a:ext cx="4227000" cy="972000"/>
          </a:xfrm>
          <a:prstGeom prst="rect">
            <a:avLst/>
          </a:prstGeom>
        </p:spPr>
        <p:txBody>
          <a:bodyPr anchorCtr="0" anchor="ctr" bIns="0" lIns="0" spcFirstLastPara="1" rIns="0" wrap="square" tIns="0">
            <a:noAutofit/>
          </a:bodyPr>
          <a:lstStyle>
            <a:lvl1pPr indent="-304800" lvl="0" marL="457200">
              <a:lnSpc>
                <a:spcPct val="100000"/>
              </a:lnSpc>
              <a:spcBef>
                <a:spcPts val="0"/>
              </a:spcBef>
              <a:spcAft>
                <a:spcPts val="0"/>
              </a:spcAft>
              <a:buClr>
                <a:schemeClr val="dk1"/>
              </a:buClr>
              <a:buSzPts val="1200"/>
              <a:buFont typeface="Inter"/>
              <a:buChar char="●"/>
              <a:defRPr>
                <a:solidFill>
                  <a:schemeClr val="dk1"/>
                </a:solidFill>
              </a:defRPr>
            </a:lvl1pPr>
            <a:lvl2pPr indent="-304800" lvl="1" marL="914400">
              <a:lnSpc>
                <a:spcPct val="100000"/>
              </a:lnSpc>
              <a:spcBef>
                <a:spcPts val="0"/>
              </a:spcBef>
              <a:spcAft>
                <a:spcPts val="0"/>
              </a:spcAft>
              <a:buClr>
                <a:schemeClr val="dk1"/>
              </a:buClr>
              <a:buSzPts val="1200"/>
              <a:buFont typeface="Inter"/>
              <a:buChar char="○"/>
              <a:defRPr>
                <a:solidFill>
                  <a:schemeClr val="dk1"/>
                </a:solidFill>
              </a:defRPr>
            </a:lvl2pPr>
            <a:lvl3pPr indent="-304800" lvl="2" marL="1371600">
              <a:lnSpc>
                <a:spcPct val="100000"/>
              </a:lnSpc>
              <a:spcBef>
                <a:spcPts val="0"/>
              </a:spcBef>
              <a:spcAft>
                <a:spcPts val="0"/>
              </a:spcAft>
              <a:buClr>
                <a:schemeClr val="dk1"/>
              </a:buClr>
              <a:buSzPts val="1200"/>
              <a:buFont typeface="Inter"/>
              <a:buChar char="■"/>
              <a:defRPr>
                <a:solidFill>
                  <a:schemeClr val="dk1"/>
                </a:solidFill>
              </a:defRPr>
            </a:lvl3pPr>
            <a:lvl4pPr indent="-304800" lvl="3" marL="1828800">
              <a:lnSpc>
                <a:spcPct val="100000"/>
              </a:lnSpc>
              <a:spcBef>
                <a:spcPts val="0"/>
              </a:spcBef>
              <a:spcAft>
                <a:spcPts val="0"/>
              </a:spcAft>
              <a:buClr>
                <a:schemeClr val="dk1"/>
              </a:buClr>
              <a:buSzPts val="1200"/>
              <a:buFont typeface="Inter"/>
              <a:buChar char="●"/>
              <a:defRPr>
                <a:solidFill>
                  <a:schemeClr val="dk1"/>
                </a:solidFill>
              </a:defRPr>
            </a:lvl4pPr>
            <a:lvl5pPr indent="-304800" lvl="4" marL="2286000">
              <a:lnSpc>
                <a:spcPct val="100000"/>
              </a:lnSpc>
              <a:spcBef>
                <a:spcPts val="0"/>
              </a:spcBef>
              <a:spcAft>
                <a:spcPts val="0"/>
              </a:spcAft>
              <a:buClr>
                <a:schemeClr val="dk1"/>
              </a:buClr>
              <a:buSzPts val="1200"/>
              <a:buFont typeface="Inter"/>
              <a:buChar char="○"/>
              <a:defRPr>
                <a:solidFill>
                  <a:schemeClr val="dk1"/>
                </a:solidFill>
              </a:defRPr>
            </a:lvl5pPr>
            <a:lvl6pPr indent="-304800" lvl="5" marL="2743200">
              <a:lnSpc>
                <a:spcPct val="100000"/>
              </a:lnSpc>
              <a:spcBef>
                <a:spcPts val="0"/>
              </a:spcBef>
              <a:spcAft>
                <a:spcPts val="0"/>
              </a:spcAft>
              <a:buClr>
                <a:schemeClr val="dk1"/>
              </a:buClr>
              <a:buSzPts val="1200"/>
              <a:buFont typeface="Inter"/>
              <a:buChar char="■"/>
              <a:defRPr>
                <a:solidFill>
                  <a:schemeClr val="dk1"/>
                </a:solidFill>
              </a:defRPr>
            </a:lvl6pPr>
            <a:lvl7pPr indent="-304800" lvl="6" marL="3200400">
              <a:lnSpc>
                <a:spcPct val="100000"/>
              </a:lnSpc>
              <a:spcBef>
                <a:spcPts val="0"/>
              </a:spcBef>
              <a:spcAft>
                <a:spcPts val="0"/>
              </a:spcAft>
              <a:buClr>
                <a:schemeClr val="dk1"/>
              </a:buClr>
              <a:buSzPts val="1200"/>
              <a:buFont typeface="Inter"/>
              <a:buChar char="●"/>
              <a:defRPr>
                <a:solidFill>
                  <a:schemeClr val="dk1"/>
                </a:solidFill>
              </a:defRPr>
            </a:lvl7pPr>
            <a:lvl8pPr indent="-304800" lvl="7" marL="3657600">
              <a:lnSpc>
                <a:spcPct val="100000"/>
              </a:lnSpc>
              <a:spcBef>
                <a:spcPts val="0"/>
              </a:spcBef>
              <a:spcAft>
                <a:spcPts val="0"/>
              </a:spcAft>
              <a:buClr>
                <a:schemeClr val="dk1"/>
              </a:buClr>
              <a:buSzPts val="1200"/>
              <a:buFont typeface="Inter"/>
              <a:buChar char="○"/>
              <a:defRPr>
                <a:solidFill>
                  <a:schemeClr val="dk1"/>
                </a:solidFill>
              </a:defRPr>
            </a:lvl8pPr>
            <a:lvl9pPr indent="-304800" lvl="8" marL="4114800">
              <a:lnSpc>
                <a:spcPct val="100000"/>
              </a:lnSpc>
              <a:spcBef>
                <a:spcPts val="0"/>
              </a:spcBef>
              <a:spcAft>
                <a:spcPts val="0"/>
              </a:spcAft>
              <a:buClr>
                <a:schemeClr val="dk1"/>
              </a:buClr>
              <a:buSzPts val="1200"/>
              <a:buFont typeface="Inter"/>
              <a:buChar char="■"/>
              <a:defRPr>
                <a:solidFill>
                  <a:schemeClr val="dk1"/>
                </a:solidFill>
              </a:defRPr>
            </a:lvl9pPr>
          </a:lstStyle>
          <a:p/>
        </p:txBody>
      </p:sp>
      <p:sp>
        <p:nvSpPr>
          <p:cNvPr id="139" name="Google Shape;139;p17"/>
          <p:cNvSpPr txBox="1"/>
          <p:nvPr>
            <p:ph idx="5" type="body"/>
          </p:nvPr>
        </p:nvSpPr>
        <p:spPr>
          <a:xfrm>
            <a:off x="4629750" y="3706771"/>
            <a:ext cx="4227000" cy="972000"/>
          </a:xfrm>
          <a:prstGeom prst="rect">
            <a:avLst/>
          </a:prstGeom>
        </p:spPr>
        <p:txBody>
          <a:bodyPr anchorCtr="0" anchor="ctr" bIns="0" lIns="0" spcFirstLastPara="1" rIns="0" wrap="square" tIns="0">
            <a:noAutofit/>
          </a:bodyPr>
          <a:lstStyle>
            <a:lvl1pPr indent="-304800" lvl="0" marL="457200">
              <a:spcBef>
                <a:spcPts val="0"/>
              </a:spcBef>
              <a:spcAft>
                <a:spcPts val="0"/>
              </a:spcAft>
              <a:buClr>
                <a:schemeClr val="dk1"/>
              </a:buClr>
              <a:buSzPts val="1200"/>
              <a:buFont typeface="Inter"/>
              <a:buChar char="●"/>
              <a:defRPr>
                <a:solidFill>
                  <a:schemeClr val="dk1"/>
                </a:solidFill>
              </a:defRPr>
            </a:lvl1pPr>
            <a:lvl2pPr indent="-304800" lvl="1" marL="914400">
              <a:spcBef>
                <a:spcPts val="0"/>
              </a:spcBef>
              <a:spcAft>
                <a:spcPts val="0"/>
              </a:spcAft>
              <a:buClr>
                <a:schemeClr val="dk1"/>
              </a:buClr>
              <a:buSzPts val="1200"/>
              <a:buFont typeface="Inter"/>
              <a:buChar char="○"/>
              <a:defRPr>
                <a:solidFill>
                  <a:schemeClr val="dk1"/>
                </a:solidFill>
              </a:defRPr>
            </a:lvl2pPr>
            <a:lvl3pPr indent="-304800" lvl="2" marL="1371600">
              <a:spcBef>
                <a:spcPts val="0"/>
              </a:spcBef>
              <a:spcAft>
                <a:spcPts val="0"/>
              </a:spcAft>
              <a:buClr>
                <a:schemeClr val="dk1"/>
              </a:buClr>
              <a:buSzPts val="1200"/>
              <a:buFont typeface="Inter"/>
              <a:buChar char="■"/>
              <a:defRPr>
                <a:solidFill>
                  <a:schemeClr val="dk1"/>
                </a:solidFill>
              </a:defRPr>
            </a:lvl3pPr>
            <a:lvl4pPr indent="-304800" lvl="3" marL="1828800">
              <a:spcBef>
                <a:spcPts val="0"/>
              </a:spcBef>
              <a:spcAft>
                <a:spcPts val="0"/>
              </a:spcAft>
              <a:buClr>
                <a:schemeClr val="dk1"/>
              </a:buClr>
              <a:buSzPts val="1200"/>
              <a:buFont typeface="Inter"/>
              <a:buChar char="●"/>
              <a:defRPr>
                <a:solidFill>
                  <a:schemeClr val="dk1"/>
                </a:solidFill>
              </a:defRPr>
            </a:lvl4pPr>
            <a:lvl5pPr indent="-304800" lvl="4" marL="2286000">
              <a:spcBef>
                <a:spcPts val="0"/>
              </a:spcBef>
              <a:spcAft>
                <a:spcPts val="0"/>
              </a:spcAft>
              <a:buClr>
                <a:schemeClr val="dk1"/>
              </a:buClr>
              <a:buSzPts val="1200"/>
              <a:buFont typeface="Inter"/>
              <a:buChar char="○"/>
              <a:defRPr>
                <a:solidFill>
                  <a:schemeClr val="dk1"/>
                </a:solidFill>
              </a:defRPr>
            </a:lvl5pPr>
            <a:lvl6pPr indent="-304800" lvl="5" marL="2743200">
              <a:spcBef>
                <a:spcPts val="0"/>
              </a:spcBef>
              <a:spcAft>
                <a:spcPts val="0"/>
              </a:spcAft>
              <a:buClr>
                <a:schemeClr val="dk1"/>
              </a:buClr>
              <a:buSzPts val="1200"/>
              <a:buFont typeface="Inter"/>
              <a:buChar char="■"/>
              <a:defRPr>
                <a:solidFill>
                  <a:schemeClr val="dk1"/>
                </a:solidFill>
              </a:defRPr>
            </a:lvl6pPr>
            <a:lvl7pPr indent="-304800" lvl="6" marL="3200400">
              <a:spcBef>
                <a:spcPts val="0"/>
              </a:spcBef>
              <a:spcAft>
                <a:spcPts val="0"/>
              </a:spcAft>
              <a:buClr>
                <a:schemeClr val="dk1"/>
              </a:buClr>
              <a:buSzPts val="1200"/>
              <a:buFont typeface="Inter"/>
              <a:buChar char="●"/>
              <a:defRPr>
                <a:solidFill>
                  <a:schemeClr val="dk1"/>
                </a:solidFill>
              </a:defRPr>
            </a:lvl7pPr>
            <a:lvl8pPr indent="-304800" lvl="7" marL="3657600">
              <a:spcBef>
                <a:spcPts val="0"/>
              </a:spcBef>
              <a:spcAft>
                <a:spcPts val="0"/>
              </a:spcAft>
              <a:buClr>
                <a:schemeClr val="dk1"/>
              </a:buClr>
              <a:buSzPts val="1200"/>
              <a:buFont typeface="Inter"/>
              <a:buChar char="○"/>
              <a:defRPr>
                <a:solidFill>
                  <a:schemeClr val="dk1"/>
                </a:solidFill>
              </a:defRPr>
            </a:lvl8pPr>
            <a:lvl9pPr indent="-304800" lvl="8" marL="4114800">
              <a:spcBef>
                <a:spcPts val="0"/>
              </a:spcBef>
              <a:spcAft>
                <a:spcPts val="0"/>
              </a:spcAft>
              <a:buClr>
                <a:schemeClr val="dk1"/>
              </a:buClr>
              <a:buSzPts val="1200"/>
              <a:buFont typeface="Inter"/>
              <a:buChar char="■"/>
              <a:defRPr>
                <a:solidFill>
                  <a:schemeClr val="dk1"/>
                </a:solidFill>
              </a:defRPr>
            </a:lvl9pPr>
          </a:lstStyle>
          <a:p/>
        </p:txBody>
      </p:sp>
      <p:sp>
        <p:nvSpPr>
          <p:cNvPr id="140" name="Google Shape;140;p1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17"/>
          <p:cNvSpPr txBox="1"/>
          <p:nvPr>
            <p:ph type="title"/>
          </p:nvPr>
        </p:nvSpPr>
        <p:spPr>
          <a:xfrm>
            <a:off x="283850" y="285900"/>
            <a:ext cx="56742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142" name="Google Shape;142;p17"/>
          <p:cNvSpPr txBox="1"/>
          <p:nvPr>
            <p:ph idx="6" type="body"/>
          </p:nvPr>
        </p:nvSpPr>
        <p:spPr>
          <a:xfrm>
            <a:off x="1736400" y="1553875"/>
            <a:ext cx="4227000" cy="972000"/>
          </a:xfrm>
          <a:prstGeom prst="rect">
            <a:avLst/>
          </a:prstGeom>
        </p:spPr>
        <p:txBody>
          <a:bodyPr anchorCtr="0" anchor="t" bIns="0" lIns="0" spcFirstLastPara="1" rIns="0" wrap="square" tIns="0">
            <a:noAutofit/>
          </a:bodyPr>
          <a:lstStyle>
            <a:lvl1pPr indent="-304800" lvl="0" marL="457200">
              <a:spcBef>
                <a:spcPts val="0"/>
              </a:spcBef>
              <a:spcAft>
                <a:spcPts val="0"/>
              </a:spcAft>
              <a:buClr>
                <a:schemeClr val="dk1"/>
              </a:buClr>
              <a:buSzPts val="1200"/>
              <a:buFont typeface="Inter"/>
              <a:buChar char="●"/>
              <a:defRPr>
                <a:solidFill>
                  <a:schemeClr val="dk1"/>
                </a:solidFill>
              </a:defRPr>
            </a:lvl1pPr>
            <a:lvl2pPr indent="-304800" lvl="1" marL="914400">
              <a:spcBef>
                <a:spcPts val="0"/>
              </a:spcBef>
              <a:spcAft>
                <a:spcPts val="0"/>
              </a:spcAft>
              <a:buClr>
                <a:schemeClr val="dk1"/>
              </a:buClr>
              <a:buSzPts val="1200"/>
              <a:buFont typeface="Inter"/>
              <a:buChar char="○"/>
              <a:defRPr>
                <a:solidFill>
                  <a:schemeClr val="dk1"/>
                </a:solidFill>
              </a:defRPr>
            </a:lvl2pPr>
            <a:lvl3pPr indent="-304800" lvl="2" marL="1371600">
              <a:spcBef>
                <a:spcPts val="0"/>
              </a:spcBef>
              <a:spcAft>
                <a:spcPts val="0"/>
              </a:spcAft>
              <a:buClr>
                <a:schemeClr val="dk1"/>
              </a:buClr>
              <a:buSzPts val="1200"/>
              <a:buFont typeface="Inter"/>
              <a:buChar char="■"/>
              <a:defRPr>
                <a:solidFill>
                  <a:schemeClr val="dk1"/>
                </a:solidFill>
              </a:defRPr>
            </a:lvl3pPr>
            <a:lvl4pPr indent="-304800" lvl="3" marL="1828800">
              <a:spcBef>
                <a:spcPts val="0"/>
              </a:spcBef>
              <a:spcAft>
                <a:spcPts val="0"/>
              </a:spcAft>
              <a:buClr>
                <a:schemeClr val="dk1"/>
              </a:buClr>
              <a:buSzPts val="1200"/>
              <a:buFont typeface="Inter"/>
              <a:buChar char="●"/>
              <a:defRPr>
                <a:solidFill>
                  <a:schemeClr val="dk1"/>
                </a:solidFill>
              </a:defRPr>
            </a:lvl4pPr>
            <a:lvl5pPr indent="-304800" lvl="4" marL="2286000">
              <a:spcBef>
                <a:spcPts val="0"/>
              </a:spcBef>
              <a:spcAft>
                <a:spcPts val="0"/>
              </a:spcAft>
              <a:buClr>
                <a:schemeClr val="dk1"/>
              </a:buClr>
              <a:buSzPts val="1200"/>
              <a:buFont typeface="Inter"/>
              <a:buChar char="○"/>
              <a:defRPr>
                <a:solidFill>
                  <a:schemeClr val="dk1"/>
                </a:solidFill>
              </a:defRPr>
            </a:lvl5pPr>
            <a:lvl6pPr indent="-304800" lvl="5" marL="2743200">
              <a:spcBef>
                <a:spcPts val="0"/>
              </a:spcBef>
              <a:spcAft>
                <a:spcPts val="0"/>
              </a:spcAft>
              <a:buClr>
                <a:schemeClr val="dk1"/>
              </a:buClr>
              <a:buSzPts val="1200"/>
              <a:buFont typeface="Inter"/>
              <a:buChar char="■"/>
              <a:defRPr>
                <a:solidFill>
                  <a:schemeClr val="dk1"/>
                </a:solidFill>
              </a:defRPr>
            </a:lvl6pPr>
            <a:lvl7pPr indent="-304800" lvl="6" marL="3200400">
              <a:spcBef>
                <a:spcPts val="0"/>
              </a:spcBef>
              <a:spcAft>
                <a:spcPts val="0"/>
              </a:spcAft>
              <a:buClr>
                <a:schemeClr val="dk1"/>
              </a:buClr>
              <a:buSzPts val="1200"/>
              <a:buFont typeface="Inter"/>
              <a:buChar char="●"/>
              <a:defRPr>
                <a:solidFill>
                  <a:schemeClr val="dk1"/>
                </a:solidFill>
              </a:defRPr>
            </a:lvl7pPr>
            <a:lvl8pPr indent="-304800" lvl="7" marL="3657600">
              <a:spcBef>
                <a:spcPts val="0"/>
              </a:spcBef>
              <a:spcAft>
                <a:spcPts val="0"/>
              </a:spcAft>
              <a:buClr>
                <a:schemeClr val="dk1"/>
              </a:buClr>
              <a:buSzPts val="1200"/>
              <a:buFont typeface="Inter"/>
              <a:buChar char="○"/>
              <a:defRPr>
                <a:solidFill>
                  <a:schemeClr val="dk1"/>
                </a:solidFill>
              </a:defRPr>
            </a:lvl8pPr>
            <a:lvl9pPr indent="-304800" lvl="8" marL="4114800">
              <a:spcBef>
                <a:spcPts val="0"/>
              </a:spcBef>
              <a:spcAft>
                <a:spcPts val="0"/>
              </a:spcAft>
              <a:buClr>
                <a:schemeClr val="dk1"/>
              </a:buClr>
              <a:buSzPts val="1200"/>
              <a:buFont typeface="Inter"/>
              <a:buChar char="■"/>
              <a:defRPr>
                <a:solidFill>
                  <a:schemeClr val="dk1"/>
                </a:solidFill>
              </a:defRPr>
            </a:lvl9pPr>
          </a:lstStyle>
          <a:p/>
        </p:txBody>
      </p:sp>
      <p:sp>
        <p:nvSpPr>
          <p:cNvPr id="143" name="Google Shape;143;p17"/>
          <p:cNvSpPr txBox="1"/>
          <p:nvPr>
            <p:ph idx="7"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44" name="Google Shape;144;p17"/>
          <p:cNvSpPr txBox="1"/>
          <p:nvPr>
            <p:ph idx="8"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8">
  <p:cSld name="BLANK_1_1_1_1_1_1_1_1_1_1_1_1_1_2_1_1_1">
    <p:spTree>
      <p:nvGrpSpPr>
        <p:cNvPr id="145" name="Shape 145"/>
        <p:cNvGrpSpPr/>
        <p:nvPr/>
      </p:nvGrpSpPr>
      <p:grpSpPr>
        <a:xfrm>
          <a:off x="0" y="0"/>
          <a:ext cx="0" cy="0"/>
          <a:chOff x="0" y="0"/>
          <a:chExt cx="0" cy="0"/>
        </a:xfrm>
      </p:grpSpPr>
      <p:sp>
        <p:nvSpPr>
          <p:cNvPr id="146" name="Google Shape;146;p1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7" name="Google Shape;147;p18"/>
          <p:cNvSpPr txBox="1"/>
          <p:nvPr>
            <p:ph type="title"/>
          </p:nvPr>
        </p:nvSpPr>
        <p:spPr>
          <a:xfrm>
            <a:off x="283850" y="285900"/>
            <a:ext cx="5674200" cy="22353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lvl1pPr>
            <a:lvl2pPr lvl="1">
              <a:lnSpc>
                <a:spcPct val="85000"/>
              </a:lnSpc>
              <a:spcBef>
                <a:spcPts val="0"/>
              </a:spcBef>
              <a:spcAft>
                <a:spcPts val="0"/>
              </a:spcAft>
              <a:buNone/>
              <a:defRPr sz="3600"/>
            </a:lvl2pPr>
            <a:lvl3pPr lvl="2">
              <a:lnSpc>
                <a:spcPct val="85000"/>
              </a:lnSpc>
              <a:spcBef>
                <a:spcPts val="0"/>
              </a:spcBef>
              <a:spcAft>
                <a:spcPts val="0"/>
              </a:spcAft>
              <a:buNone/>
              <a:defRPr sz="3600"/>
            </a:lvl3pPr>
            <a:lvl4pPr lvl="3">
              <a:lnSpc>
                <a:spcPct val="85000"/>
              </a:lnSpc>
              <a:spcBef>
                <a:spcPts val="0"/>
              </a:spcBef>
              <a:spcAft>
                <a:spcPts val="0"/>
              </a:spcAft>
              <a:buNone/>
              <a:defRPr sz="3600"/>
            </a:lvl4pPr>
            <a:lvl5pPr lvl="4">
              <a:lnSpc>
                <a:spcPct val="85000"/>
              </a:lnSpc>
              <a:spcBef>
                <a:spcPts val="0"/>
              </a:spcBef>
              <a:spcAft>
                <a:spcPts val="0"/>
              </a:spcAft>
              <a:buNone/>
              <a:defRPr sz="3600"/>
            </a:lvl5pPr>
            <a:lvl6pPr lvl="5">
              <a:lnSpc>
                <a:spcPct val="85000"/>
              </a:lnSpc>
              <a:spcBef>
                <a:spcPts val="0"/>
              </a:spcBef>
              <a:spcAft>
                <a:spcPts val="0"/>
              </a:spcAft>
              <a:buNone/>
              <a:defRPr sz="3600"/>
            </a:lvl6pPr>
            <a:lvl7pPr lvl="6">
              <a:lnSpc>
                <a:spcPct val="85000"/>
              </a:lnSpc>
              <a:spcBef>
                <a:spcPts val="0"/>
              </a:spcBef>
              <a:spcAft>
                <a:spcPts val="0"/>
              </a:spcAft>
              <a:buNone/>
              <a:defRPr sz="3600"/>
            </a:lvl7pPr>
            <a:lvl8pPr lvl="7">
              <a:lnSpc>
                <a:spcPct val="85000"/>
              </a:lnSpc>
              <a:spcBef>
                <a:spcPts val="0"/>
              </a:spcBef>
              <a:spcAft>
                <a:spcPts val="0"/>
              </a:spcAft>
              <a:buNone/>
              <a:defRPr sz="3600"/>
            </a:lvl8pPr>
            <a:lvl9pPr lvl="8">
              <a:lnSpc>
                <a:spcPct val="85000"/>
              </a:lnSpc>
              <a:spcBef>
                <a:spcPts val="0"/>
              </a:spcBef>
              <a:spcAft>
                <a:spcPts val="0"/>
              </a:spcAft>
              <a:buNone/>
              <a:defRPr sz="3600"/>
            </a:lvl9pPr>
          </a:lstStyle>
          <a:p/>
        </p:txBody>
      </p:sp>
      <p:sp>
        <p:nvSpPr>
          <p:cNvPr id="148" name="Google Shape;148;p18"/>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18"/>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8"/>
          <p:cNvSpPr txBox="1"/>
          <p:nvPr>
            <p:ph idx="1" type="body"/>
          </p:nvPr>
        </p:nvSpPr>
        <p:spPr>
          <a:xfrm>
            <a:off x="2456850" y="3716975"/>
            <a:ext cx="2055000" cy="728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51" name="Google Shape;151;p18"/>
          <p:cNvSpPr txBox="1"/>
          <p:nvPr>
            <p:ph idx="4" type="body"/>
          </p:nvPr>
        </p:nvSpPr>
        <p:spPr>
          <a:xfrm>
            <a:off x="4629750" y="3716975"/>
            <a:ext cx="2055000" cy="728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52" name="Google Shape;152;p18"/>
          <p:cNvSpPr txBox="1"/>
          <p:nvPr>
            <p:ph idx="5" type="body"/>
          </p:nvPr>
        </p:nvSpPr>
        <p:spPr>
          <a:xfrm>
            <a:off x="6802050" y="3716975"/>
            <a:ext cx="2054700" cy="728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9">
  <p:cSld name="BLANK_1_1_1_1_1_1_1_1_1_1_1_1_1_2_1_1_2">
    <p:spTree>
      <p:nvGrpSpPr>
        <p:cNvPr id="153" name="Shape 153"/>
        <p:cNvGrpSpPr/>
        <p:nvPr/>
      </p:nvGrpSpPr>
      <p:grpSpPr>
        <a:xfrm>
          <a:off x="0" y="0"/>
          <a:ext cx="0" cy="0"/>
          <a:chOff x="0" y="0"/>
          <a:chExt cx="0" cy="0"/>
        </a:xfrm>
      </p:grpSpPr>
      <p:sp>
        <p:nvSpPr>
          <p:cNvPr id="154" name="Google Shape;154;p19"/>
          <p:cNvSpPr txBox="1"/>
          <p:nvPr>
            <p:ph idx="1" type="body"/>
          </p:nvPr>
        </p:nvSpPr>
        <p:spPr>
          <a:xfrm>
            <a:off x="6091950" y="1553875"/>
            <a:ext cx="2764800" cy="972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55" name="Google Shape;155;p19"/>
          <p:cNvSpPr txBox="1"/>
          <p:nvPr>
            <p:ph idx="2" type="body"/>
          </p:nvPr>
        </p:nvSpPr>
        <p:spPr>
          <a:xfrm>
            <a:off x="6091950" y="2635425"/>
            <a:ext cx="2764800" cy="972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56" name="Google Shape;156;p19"/>
          <p:cNvSpPr txBox="1"/>
          <p:nvPr>
            <p:ph idx="3" type="body"/>
          </p:nvPr>
        </p:nvSpPr>
        <p:spPr>
          <a:xfrm>
            <a:off x="6091950" y="3706763"/>
            <a:ext cx="2764800" cy="972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57" name="Google Shape;157;p19"/>
          <p:cNvSpPr txBox="1"/>
          <p:nvPr>
            <p:ph type="title"/>
          </p:nvPr>
        </p:nvSpPr>
        <p:spPr>
          <a:xfrm>
            <a:off x="283850" y="285900"/>
            <a:ext cx="42276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1800"/>
            </a:lvl1pPr>
            <a:lvl2pPr lvl="1">
              <a:lnSpc>
                <a:spcPct val="85000"/>
              </a:lnSpc>
              <a:spcBef>
                <a:spcPts val="0"/>
              </a:spcBef>
              <a:spcAft>
                <a:spcPts val="0"/>
              </a:spcAft>
              <a:buNone/>
              <a:defRPr sz="1800"/>
            </a:lvl2pPr>
            <a:lvl3pPr lvl="2">
              <a:lnSpc>
                <a:spcPct val="85000"/>
              </a:lnSpc>
              <a:spcBef>
                <a:spcPts val="0"/>
              </a:spcBef>
              <a:spcAft>
                <a:spcPts val="0"/>
              </a:spcAft>
              <a:buNone/>
              <a:defRPr sz="1800"/>
            </a:lvl3pPr>
            <a:lvl4pPr lvl="3">
              <a:lnSpc>
                <a:spcPct val="85000"/>
              </a:lnSpc>
              <a:spcBef>
                <a:spcPts val="0"/>
              </a:spcBef>
              <a:spcAft>
                <a:spcPts val="0"/>
              </a:spcAft>
              <a:buNone/>
              <a:defRPr sz="1800"/>
            </a:lvl4pPr>
            <a:lvl5pPr lvl="4">
              <a:lnSpc>
                <a:spcPct val="85000"/>
              </a:lnSpc>
              <a:spcBef>
                <a:spcPts val="0"/>
              </a:spcBef>
              <a:spcAft>
                <a:spcPts val="0"/>
              </a:spcAft>
              <a:buNone/>
              <a:defRPr sz="1800"/>
            </a:lvl5pPr>
            <a:lvl6pPr lvl="5">
              <a:lnSpc>
                <a:spcPct val="85000"/>
              </a:lnSpc>
              <a:spcBef>
                <a:spcPts val="0"/>
              </a:spcBef>
              <a:spcAft>
                <a:spcPts val="0"/>
              </a:spcAft>
              <a:buNone/>
              <a:defRPr sz="1800"/>
            </a:lvl6pPr>
            <a:lvl7pPr lvl="6">
              <a:lnSpc>
                <a:spcPct val="85000"/>
              </a:lnSpc>
              <a:spcBef>
                <a:spcPts val="0"/>
              </a:spcBef>
              <a:spcAft>
                <a:spcPts val="0"/>
              </a:spcAft>
              <a:buNone/>
              <a:defRPr sz="1800"/>
            </a:lvl7pPr>
            <a:lvl8pPr lvl="7">
              <a:lnSpc>
                <a:spcPct val="85000"/>
              </a:lnSpc>
              <a:spcBef>
                <a:spcPts val="0"/>
              </a:spcBef>
              <a:spcAft>
                <a:spcPts val="0"/>
              </a:spcAft>
              <a:buNone/>
              <a:defRPr sz="1800"/>
            </a:lvl8pPr>
            <a:lvl9pPr lvl="8">
              <a:lnSpc>
                <a:spcPct val="85000"/>
              </a:lnSpc>
              <a:spcBef>
                <a:spcPts val="0"/>
              </a:spcBef>
              <a:spcAft>
                <a:spcPts val="0"/>
              </a:spcAft>
              <a:buNone/>
              <a:defRPr sz="1800"/>
            </a:lvl9pPr>
          </a:lstStyle>
          <a:p/>
        </p:txBody>
      </p:sp>
      <p:sp>
        <p:nvSpPr>
          <p:cNvPr id="158" name="Google Shape;158;p19"/>
          <p:cNvSpPr txBox="1"/>
          <p:nvPr>
            <p:ph idx="4"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19"/>
          <p:cNvSpPr txBox="1"/>
          <p:nvPr>
            <p:ph idx="5"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19"/>
          <p:cNvSpPr txBox="1"/>
          <p:nvPr>
            <p:ph idx="6" type="subTitle"/>
          </p:nvPr>
        </p:nvSpPr>
        <p:spPr>
          <a:xfrm>
            <a:off x="288625" y="1555575"/>
            <a:ext cx="4509600" cy="972000"/>
          </a:xfrm>
          <a:prstGeom prst="rect">
            <a:avLst/>
          </a:prstGeom>
        </p:spPr>
        <p:txBody>
          <a:bodyPr anchorCtr="0" anchor="t" bIns="0" lIns="0" spcFirstLastPara="1" rIns="0" wrap="square" tIns="0">
            <a:normAutofit/>
          </a:bodyPr>
          <a:lstStyle>
            <a:lvl1pPr lvl="0">
              <a:lnSpc>
                <a:spcPct val="90000"/>
              </a:lnSpc>
              <a:spcBef>
                <a:spcPts val="0"/>
              </a:spcBef>
              <a:spcAft>
                <a:spcPts val="0"/>
              </a:spcAft>
              <a:buClr>
                <a:schemeClr val="lt1"/>
              </a:buClr>
              <a:buSzPts val="3600"/>
              <a:buFont typeface="Inter"/>
              <a:buNone/>
              <a:defRPr sz="3600"/>
            </a:lvl1pPr>
            <a:lvl2pPr lvl="1">
              <a:lnSpc>
                <a:spcPct val="90000"/>
              </a:lnSpc>
              <a:spcBef>
                <a:spcPts val="0"/>
              </a:spcBef>
              <a:spcAft>
                <a:spcPts val="0"/>
              </a:spcAft>
              <a:buClr>
                <a:schemeClr val="lt1"/>
              </a:buClr>
              <a:buSzPts val="3600"/>
              <a:buFont typeface="Inter"/>
              <a:buNone/>
              <a:defRPr sz="3600">
                <a:latin typeface="Inter"/>
                <a:ea typeface="Inter"/>
                <a:cs typeface="Inter"/>
                <a:sym typeface="Inter"/>
              </a:defRPr>
            </a:lvl2pPr>
            <a:lvl3pPr lvl="2">
              <a:lnSpc>
                <a:spcPct val="90000"/>
              </a:lnSpc>
              <a:spcBef>
                <a:spcPts val="0"/>
              </a:spcBef>
              <a:spcAft>
                <a:spcPts val="0"/>
              </a:spcAft>
              <a:buClr>
                <a:schemeClr val="lt1"/>
              </a:buClr>
              <a:buSzPts val="3600"/>
              <a:buFont typeface="Inter"/>
              <a:buNone/>
              <a:defRPr sz="3600">
                <a:latin typeface="Inter"/>
                <a:ea typeface="Inter"/>
                <a:cs typeface="Inter"/>
                <a:sym typeface="Inter"/>
              </a:defRPr>
            </a:lvl3pPr>
            <a:lvl4pPr lvl="3">
              <a:lnSpc>
                <a:spcPct val="90000"/>
              </a:lnSpc>
              <a:spcBef>
                <a:spcPts val="0"/>
              </a:spcBef>
              <a:spcAft>
                <a:spcPts val="0"/>
              </a:spcAft>
              <a:buClr>
                <a:schemeClr val="lt1"/>
              </a:buClr>
              <a:buSzPts val="3600"/>
              <a:buFont typeface="Inter"/>
              <a:buNone/>
              <a:defRPr sz="3600">
                <a:latin typeface="Inter"/>
                <a:ea typeface="Inter"/>
                <a:cs typeface="Inter"/>
                <a:sym typeface="Inter"/>
              </a:defRPr>
            </a:lvl4pPr>
            <a:lvl5pPr lvl="4">
              <a:lnSpc>
                <a:spcPct val="90000"/>
              </a:lnSpc>
              <a:spcBef>
                <a:spcPts val="0"/>
              </a:spcBef>
              <a:spcAft>
                <a:spcPts val="0"/>
              </a:spcAft>
              <a:buClr>
                <a:schemeClr val="lt1"/>
              </a:buClr>
              <a:buSzPts val="3600"/>
              <a:buFont typeface="Inter"/>
              <a:buNone/>
              <a:defRPr sz="3600">
                <a:latin typeface="Inter"/>
                <a:ea typeface="Inter"/>
                <a:cs typeface="Inter"/>
                <a:sym typeface="Inter"/>
              </a:defRPr>
            </a:lvl5pPr>
            <a:lvl6pPr lvl="5">
              <a:lnSpc>
                <a:spcPct val="90000"/>
              </a:lnSpc>
              <a:spcBef>
                <a:spcPts val="0"/>
              </a:spcBef>
              <a:spcAft>
                <a:spcPts val="0"/>
              </a:spcAft>
              <a:buClr>
                <a:schemeClr val="lt1"/>
              </a:buClr>
              <a:buSzPts val="3600"/>
              <a:buFont typeface="Inter"/>
              <a:buNone/>
              <a:defRPr sz="3600">
                <a:latin typeface="Inter"/>
                <a:ea typeface="Inter"/>
                <a:cs typeface="Inter"/>
                <a:sym typeface="Inter"/>
              </a:defRPr>
            </a:lvl6pPr>
            <a:lvl7pPr lvl="6">
              <a:lnSpc>
                <a:spcPct val="90000"/>
              </a:lnSpc>
              <a:spcBef>
                <a:spcPts val="0"/>
              </a:spcBef>
              <a:spcAft>
                <a:spcPts val="0"/>
              </a:spcAft>
              <a:buClr>
                <a:schemeClr val="lt1"/>
              </a:buClr>
              <a:buSzPts val="3600"/>
              <a:buFont typeface="Inter"/>
              <a:buNone/>
              <a:defRPr sz="3600">
                <a:latin typeface="Inter"/>
                <a:ea typeface="Inter"/>
                <a:cs typeface="Inter"/>
                <a:sym typeface="Inter"/>
              </a:defRPr>
            </a:lvl7pPr>
            <a:lvl8pPr lvl="7">
              <a:lnSpc>
                <a:spcPct val="90000"/>
              </a:lnSpc>
              <a:spcBef>
                <a:spcPts val="0"/>
              </a:spcBef>
              <a:spcAft>
                <a:spcPts val="0"/>
              </a:spcAft>
              <a:buClr>
                <a:schemeClr val="lt1"/>
              </a:buClr>
              <a:buSzPts val="3600"/>
              <a:buFont typeface="Inter"/>
              <a:buNone/>
              <a:defRPr sz="3600">
                <a:latin typeface="Inter"/>
                <a:ea typeface="Inter"/>
                <a:cs typeface="Inter"/>
                <a:sym typeface="Inter"/>
              </a:defRPr>
            </a:lvl8pPr>
            <a:lvl9pPr lvl="8">
              <a:lnSpc>
                <a:spcPct val="90000"/>
              </a:lnSpc>
              <a:spcBef>
                <a:spcPts val="0"/>
              </a:spcBef>
              <a:spcAft>
                <a:spcPts val="0"/>
              </a:spcAft>
              <a:buClr>
                <a:schemeClr val="lt1"/>
              </a:buClr>
              <a:buSzPts val="3600"/>
              <a:buFont typeface="Inter"/>
              <a:buNone/>
              <a:defRPr sz="3600">
                <a:latin typeface="Inter"/>
                <a:ea typeface="Inter"/>
                <a:cs typeface="Inter"/>
                <a:sym typeface="Inter"/>
              </a:defRPr>
            </a:lvl9pPr>
          </a:lstStyle>
          <a:p/>
        </p:txBody>
      </p:sp>
      <p:sp>
        <p:nvSpPr>
          <p:cNvPr id="161" name="Google Shape;161;p19"/>
          <p:cNvSpPr txBox="1"/>
          <p:nvPr>
            <p:ph idx="7" type="subTitle"/>
          </p:nvPr>
        </p:nvSpPr>
        <p:spPr>
          <a:xfrm>
            <a:off x="288625" y="2636275"/>
            <a:ext cx="4509600" cy="972000"/>
          </a:xfrm>
          <a:prstGeom prst="rect">
            <a:avLst/>
          </a:prstGeom>
        </p:spPr>
        <p:txBody>
          <a:bodyPr anchorCtr="0" anchor="t" bIns="0" lIns="0" spcFirstLastPara="1" rIns="0" wrap="square" tIns="0">
            <a:normAutofit/>
          </a:bodyPr>
          <a:lstStyle>
            <a:lvl1pPr lvl="0">
              <a:lnSpc>
                <a:spcPct val="90000"/>
              </a:lnSpc>
              <a:spcBef>
                <a:spcPts val="0"/>
              </a:spcBef>
              <a:spcAft>
                <a:spcPts val="0"/>
              </a:spcAft>
              <a:buClr>
                <a:schemeClr val="lt1"/>
              </a:buClr>
              <a:buSzPts val="3600"/>
              <a:buFont typeface="Inter"/>
              <a:buNone/>
              <a:defRPr sz="3600"/>
            </a:lvl1pPr>
            <a:lvl2pPr lvl="1">
              <a:lnSpc>
                <a:spcPct val="90000"/>
              </a:lnSpc>
              <a:spcBef>
                <a:spcPts val="0"/>
              </a:spcBef>
              <a:spcAft>
                <a:spcPts val="0"/>
              </a:spcAft>
              <a:buClr>
                <a:schemeClr val="lt1"/>
              </a:buClr>
              <a:buSzPts val="3600"/>
              <a:buFont typeface="Inter"/>
              <a:buNone/>
              <a:defRPr sz="3600">
                <a:latin typeface="Inter"/>
                <a:ea typeface="Inter"/>
                <a:cs typeface="Inter"/>
                <a:sym typeface="Inter"/>
              </a:defRPr>
            </a:lvl2pPr>
            <a:lvl3pPr lvl="2">
              <a:lnSpc>
                <a:spcPct val="90000"/>
              </a:lnSpc>
              <a:spcBef>
                <a:spcPts val="0"/>
              </a:spcBef>
              <a:spcAft>
                <a:spcPts val="0"/>
              </a:spcAft>
              <a:buClr>
                <a:schemeClr val="lt1"/>
              </a:buClr>
              <a:buSzPts val="3600"/>
              <a:buFont typeface="Inter"/>
              <a:buNone/>
              <a:defRPr sz="3600">
                <a:latin typeface="Inter"/>
                <a:ea typeface="Inter"/>
                <a:cs typeface="Inter"/>
                <a:sym typeface="Inter"/>
              </a:defRPr>
            </a:lvl3pPr>
            <a:lvl4pPr lvl="3">
              <a:lnSpc>
                <a:spcPct val="90000"/>
              </a:lnSpc>
              <a:spcBef>
                <a:spcPts val="0"/>
              </a:spcBef>
              <a:spcAft>
                <a:spcPts val="0"/>
              </a:spcAft>
              <a:buClr>
                <a:schemeClr val="lt1"/>
              </a:buClr>
              <a:buSzPts val="3600"/>
              <a:buFont typeface="Inter"/>
              <a:buNone/>
              <a:defRPr sz="3600">
                <a:latin typeface="Inter"/>
                <a:ea typeface="Inter"/>
                <a:cs typeface="Inter"/>
                <a:sym typeface="Inter"/>
              </a:defRPr>
            </a:lvl4pPr>
            <a:lvl5pPr lvl="4">
              <a:lnSpc>
                <a:spcPct val="90000"/>
              </a:lnSpc>
              <a:spcBef>
                <a:spcPts val="0"/>
              </a:spcBef>
              <a:spcAft>
                <a:spcPts val="0"/>
              </a:spcAft>
              <a:buClr>
                <a:schemeClr val="lt1"/>
              </a:buClr>
              <a:buSzPts val="3600"/>
              <a:buFont typeface="Inter"/>
              <a:buNone/>
              <a:defRPr sz="3600">
                <a:latin typeface="Inter"/>
                <a:ea typeface="Inter"/>
                <a:cs typeface="Inter"/>
                <a:sym typeface="Inter"/>
              </a:defRPr>
            </a:lvl5pPr>
            <a:lvl6pPr lvl="5">
              <a:lnSpc>
                <a:spcPct val="90000"/>
              </a:lnSpc>
              <a:spcBef>
                <a:spcPts val="0"/>
              </a:spcBef>
              <a:spcAft>
                <a:spcPts val="0"/>
              </a:spcAft>
              <a:buClr>
                <a:schemeClr val="lt1"/>
              </a:buClr>
              <a:buSzPts val="3600"/>
              <a:buFont typeface="Inter"/>
              <a:buNone/>
              <a:defRPr sz="3600">
                <a:latin typeface="Inter"/>
                <a:ea typeface="Inter"/>
                <a:cs typeface="Inter"/>
                <a:sym typeface="Inter"/>
              </a:defRPr>
            </a:lvl6pPr>
            <a:lvl7pPr lvl="6">
              <a:lnSpc>
                <a:spcPct val="90000"/>
              </a:lnSpc>
              <a:spcBef>
                <a:spcPts val="0"/>
              </a:spcBef>
              <a:spcAft>
                <a:spcPts val="0"/>
              </a:spcAft>
              <a:buClr>
                <a:schemeClr val="lt1"/>
              </a:buClr>
              <a:buSzPts val="3600"/>
              <a:buFont typeface="Inter"/>
              <a:buNone/>
              <a:defRPr sz="3600">
                <a:latin typeface="Inter"/>
                <a:ea typeface="Inter"/>
                <a:cs typeface="Inter"/>
                <a:sym typeface="Inter"/>
              </a:defRPr>
            </a:lvl7pPr>
            <a:lvl8pPr lvl="7">
              <a:lnSpc>
                <a:spcPct val="90000"/>
              </a:lnSpc>
              <a:spcBef>
                <a:spcPts val="0"/>
              </a:spcBef>
              <a:spcAft>
                <a:spcPts val="0"/>
              </a:spcAft>
              <a:buClr>
                <a:schemeClr val="lt1"/>
              </a:buClr>
              <a:buSzPts val="3600"/>
              <a:buFont typeface="Inter"/>
              <a:buNone/>
              <a:defRPr sz="3600">
                <a:latin typeface="Inter"/>
                <a:ea typeface="Inter"/>
                <a:cs typeface="Inter"/>
                <a:sym typeface="Inter"/>
              </a:defRPr>
            </a:lvl8pPr>
            <a:lvl9pPr lvl="8">
              <a:lnSpc>
                <a:spcPct val="90000"/>
              </a:lnSpc>
              <a:spcBef>
                <a:spcPts val="0"/>
              </a:spcBef>
              <a:spcAft>
                <a:spcPts val="0"/>
              </a:spcAft>
              <a:buClr>
                <a:schemeClr val="lt1"/>
              </a:buClr>
              <a:buSzPts val="3600"/>
              <a:buFont typeface="Inter"/>
              <a:buNone/>
              <a:defRPr sz="3600">
                <a:latin typeface="Inter"/>
                <a:ea typeface="Inter"/>
                <a:cs typeface="Inter"/>
                <a:sym typeface="Inter"/>
              </a:defRPr>
            </a:lvl9pPr>
          </a:lstStyle>
          <a:p/>
        </p:txBody>
      </p:sp>
      <p:sp>
        <p:nvSpPr>
          <p:cNvPr id="162" name="Google Shape;162;p19"/>
          <p:cNvSpPr txBox="1"/>
          <p:nvPr>
            <p:ph idx="8" type="subTitle"/>
          </p:nvPr>
        </p:nvSpPr>
        <p:spPr>
          <a:xfrm>
            <a:off x="288625" y="3716975"/>
            <a:ext cx="4509600" cy="972000"/>
          </a:xfrm>
          <a:prstGeom prst="rect">
            <a:avLst/>
          </a:prstGeom>
        </p:spPr>
        <p:txBody>
          <a:bodyPr anchorCtr="0" anchor="t" bIns="0" lIns="0" spcFirstLastPara="1" rIns="0" wrap="square" tIns="0">
            <a:normAutofit/>
          </a:bodyPr>
          <a:lstStyle>
            <a:lvl1pPr lvl="0">
              <a:lnSpc>
                <a:spcPct val="90000"/>
              </a:lnSpc>
              <a:spcBef>
                <a:spcPts val="0"/>
              </a:spcBef>
              <a:spcAft>
                <a:spcPts val="0"/>
              </a:spcAft>
              <a:buClr>
                <a:schemeClr val="lt1"/>
              </a:buClr>
              <a:buSzPts val="3600"/>
              <a:buFont typeface="Inter"/>
              <a:buNone/>
              <a:defRPr sz="3600"/>
            </a:lvl1pPr>
            <a:lvl2pPr lvl="1">
              <a:lnSpc>
                <a:spcPct val="90000"/>
              </a:lnSpc>
              <a:spcBef>
                <a:spcPts val="0"/>
              </a:spcBef>
              <a:spcAft>
                <a:spcPts val="0"/>
              </a:spcAft>
              <a:buClr>
                <a:schemeClr val="lt1"/>
              </a:buClr>
              <a:buSzPts val="3600"/>
              <a:buFont typeface="Inter"/>
              <a:buNone/>
              <a:defRPr sz="3600">
                <a:latin typeface="Inter"/>
                <a:ea typeface="Inter"/>
                <a:cs typeface="Inter"/>
                <a:sym typeface="Inter"/>
              </a:defRPr>
            </a:lvl2pPr>
            <a:lvl3pPr lvl="2">
              <a:lnSpc>
                <a:spcPct val="90000"/>
              </a:lnSpc>
              <a:spcBef>
                <a:spcPts val="0"/>
              </a:spcBef>
              <a:spcAft>
                <a:spcPts val="0"/>
              </a:spcAft>
              <a:buClr>
                <a:schemeClr val="lt1"/>
              </a:buClr>
              <a:buSzPts val="3600"/>
              <a:buFont typeface="Inter"/>
              <a:buNone/>
              <a:defRPr sz="3600">
                <a:latin typeface="Inter"/>
                <a:ea typeface="Inter"/>
                <a:cs typeface="Inter"/>
                <a:sym typeface="Inter"/>
              </a:defRPr>
            </a:lvl3pPr>
            <a:lvl4pPr lvl="3">
              <a:lnSpc>
                <a:spcPct val="90000"/>
              </a:lnSpc>
              <a:spcBef>
                <a:spcPts val="0"/>
              </a:spcBef>
              <a:spcAft>
                <a:spcPts val="0"/>
              </a:spcAft>
              <a:buClr>
                <a:schemeClr val="lt1"/>
              </a:buClr>
              <a:buSzPts val="3600"/>
              <a:buFont typeface="Inter"/>
              <a:buNone/>
              <a:defRPr sz="3600">
                <a:latin typeface="Inter"/>
                <a:ea typeface="Inter"/>
                <a:cs typeface="Inter"/>
                <a:sym typeface="Inter"/>
              </a:defRPr>
            </a:lvl4pPr>
            <a:lvl5pPr lvl="4">
              <a:lnSpc>
                <a:spcPct val="90000"/>
              </a:lnSpc>
              <a:spcBef>
                <a:spcPts val="0"/>
              </a:spcBef>
              <a:spcAft>
                <a:spcPts val="0"/>
              </a:spcAft>
              <a:buClr>
                <a:schemeClr val="lt1"/>
              </a:buClr>
              <a:buSzPts val="3600"/>
              <a:buFont typeface="Inter"/>
              <a:buNone/>
              <a:defRPr sz="3600">
                <a:latin typeface="Inter"/>
                <a:ea typeface="Inter"/>
                <a:cs typeface="Inter"/>
                <a:sym typeface="Inter"/>
              </a:defRPr>
            </a:lvl5pPr>
            <a:lvl6pPr lvl="5">
              <a:lnSpc>
                <a:spcPct val="90000"/>
              </a:lnSpc>
              <a:spcBef>
                <a:spcPts val="0"/>
              </a:spcBef>
              <a:spcAft>
                <a:spcPts val="0"/>
              </a:spcAft>
              <a:buClr>
                <a:schemeClr val="lt1"/>
              </a:buClr>
              <a:buSzPts val="3600"/>
              <a:buFont typeface="Inter"/>
              <a:buNone/>
              <a:defRPr sz="3600">
                <a:latin typeface="Inter"/>
                <a:ea typeface="Inter"/>
                <a:cs typeface="Inter"/>
                <a:sym typeface="Inter"/>
              </a:defRPr>
            </a:lvl6pPr>
            <a:lvl7pPr lvl="6">
              <a:lnSpc>
                <a:spcPct val="90000"/>
              </a:lnSpc>
              <a:spcBef>
                <a:spcPts val="0"/>
              </a:spcBef>
              <a:spcAft>
                <a:spcPts val="0"/>
              </a:spcAft>
              <a:buClr>
                <a:schemeClr val="lt1"/>
              </a:buClr>
              <a:buSzPts val="3600"/>
              <a:buFont typeface="Inter"/>
              <a:buNone/>
              <a:defRPr sz="3600">
                <a:latin typeface="Inter"/>
                <a:ea typeface="Inter"/>
                <a:cs typeface="Inter"/>
                <a:sym typeface="Inter"/>
              </a:defRPr>
            </a:lvl7pPr>
            <a:lvl8pPr lvl="7">
              <a:lnSpc>
                <a:spcPct val="90000"/>
              </a:lnSpc>
              <a:spcBef>
                <a:spcPts val="0"/>
              </a:spcBef>
              <a:spcAft>
                <a:spcPts val="0"/>
              </a:spcAft>
              <a:buClr>
                <a:schemeClr val="lt1"/>
              </a:buClr>
              <a:buSzPts val="3600"/>
              <a:buFont typeface="Inter"/>
              <a:buNone/>
              <a:defRPr sz="3600">
                <a:latin typeface="Inter"/>
                <a:ea typeface="Inter"/>
                <a:cs typeface="Inter"/>
                <a:sym typeface="Inter"/>
              </a:defRPr>
            </a:lvl8pPr>
            <a:lvl9pPr lvl="8">
              <a:lnSpc>
                <a:spcPct val="90000"/>
              </a:lnSpc>
              <a:spcBef>
                <a:spcPts val="0"/>
              </a:spcBef>
              <a:spcAft>
                <a:spcPts val="0"/>
              </a:spcAft>
              <a:buClr>
                <a:schemeClr val="lt1"/>
              </a:buClr>
              <a:buSzPts val="3600"/>
              <a:buFont typeface="Inter"/>
              <a:buNone/>
              <a:defRPr sz="3600">
                <a:latin typeface="Inter"/>
                <a:ea typeface="Inter"/>
                <a:cs typeface="Inter"/>
                <a:sym typeface="Inter"/>
              </a:defRPr>
            </a:lvl9pPr>
          </a:lstStyle>
          <a:p/>
        </p:txBody>
      </p:sp>
      <p:sp>
        <p:nvSpPr>
          <p:cNvPr id="163" name="Google Shape;163;p19"/>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10">
  <p:cSld name="BLANK_1_1_1_1_1_1_1_1_1_1_1_1_1_2_1_3">
    <p:bg>
      <p:bgPr>
        <a:solidFill>
          <a:schemeClr val="accent3"/>
        </a:solidFill>
      </p:bgPr>
    </p:bg>
    <p:spTree>
      <p:nvGrpSpPr>
        <p:cNvPr id="164" name="Shape 164"/>
        <p:cNvGrpSpPr/>
        <p:nvPr/>
      </p:nvGrpSpPr>
      <p:grpSpPr>
        <a:xfrm>
          <a:off x="0" y="0"/>
          <a:ext cx="0" cy="0"/>
          <a:chOff x="0" y="0"/>
          <a:chExt cx="0" cy="0"/>
        </a:xfrm>
      </p:grpSpPr>
      <p:sp>
        <p:nvSpPr>
          <p:cNvPr id="165" name="Google Shape;165;p20"/>
          <p:cNvSpPr txBox="1"/>
          <p:nvPr>
            <p:ph idx="1" type="subTitle"/>
          </p:nvPr>
        </p:nvSpPr>
        <p:spPr>
          <a:xfrm>
            <a:off x="4629000" y="285900"/>
            <a:ext cx="4228200" cy="357600"/>
          </a:xfrm>
          <a:prstGeom prst="rect">
            <a:avLst/>
          </a:prstGeom>
        </p:spPr>
        <p:txBody>
          <a:bodyPr anchorCtr="0" anchor="t" bIns="0" lIns="182875" spcFirstLastPara="1" rIns="0" wrap="square" tIns="182875">
            <a:noAutofit/>
          </a:bodyPr>
          <a:lstStyle>
            <a:lvl1pPr lvl="0">
              <a:lnSpc>
                <a:spcPct val="70000"/>
              </a:lnSpc>
              <a:spcBef>
                <a:spcPts val="0"/>
              </a:spcBef>
              <a:spcAft>
                <a:spcPts val="0"/>
              </a:spcAft>
              <a:buNone/>
              <a:defRPr>
                <a:solidFill>
                  <a:schemeClr val="dk1"/>
                </a:solidFill>
              </a:defRPr>
            </a:lvl1pPr>
            <a:lvl2pPr lvl="1">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2pPr>
            <a:lvl3pPr lvl="2">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3pPr>
            <a:lvl4pPr lvl="3">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4pPr>
            <a:lvl5pPr lvl="4">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5pPr>
            <a:lvl6pPr lvl="5">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6pPr>
            <a:lvl7pPr lvl="6">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7pPr>
            <a:lvl8pPr lvl="7">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8pPr>
            <a:lvl9pPr lvl="8">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9pPr>
          </a:lstStyle>
          <a:p/>
        </p:txBody>
      </p:sp>
      <p:sp>
        <p:nvSpPr>
          <p:cNvPr id="166" name="Google Shape;166;p20"/>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67" name="Google Shape;167;p20"/>
          <p:cNvSpPr txBox="1"/>
          <p:nvPr>
            <p:ph type="title"/>
          </p:nvPr>
        </p:nvSpPr>
        <p:spPr>
          <a:xfrm>
            <a:off x="283850" y="285900"/>
            <a:ext cx="2764800" cy="11547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600">
                <a:solidFill>
                  <a:schemeClr val="dk1"/>
                </a:solidFill>
              </a:defRPr>
            </a:lvl1pPr>
            <a:lvl2pPr lvl="1">
              <a:lnSpc>
                <a:spcPct val="85000"/>
              </a:lnSpc>
              <a:spcBef>
                <a:spcPts val="0"/>
              </a:spcBef>
              <a:spcAft>
                <a:spcPts val="0"/>
              </a:spcAft>
              <a:buNone/>
              <a:defRPr sz="3600">
                <a:solidFill>
                  <a:schemeClr val="dk1"/>
                </a:solidFill>
              </a:defRPr>
            </a:lvl2pPr>
            <a:lvl3pPr lvl="2">
              <a:lnSpc>
                <a:spcPct val="85000"/>
              </a:lnSpc>
              <a:spcBef>
                <a:spcPts val="0"/>
              </a:spcBef>
              <a:spcAft>
                <a:spcPts val="0"/>
              </a:spcAft>
              <a:buNone/>
              <a:defRPr sz="3600">
                <a:solidFill>
                  <a:schemeClr val="dk1"/>
                </a:solidFill>
              </a:defRPr>
            </a:lvl3pPr>
            <a:lvl4pPr lvl="3">
              <a:lnSpc>
                <a:spcPct val="85000"/>
              </a:lnSpc>
              <a:spcBef>
                <a:spcPts val="0"/>
              </a:spcBef>
              <a:spcAft>
                <a:spcPts val="0"/>
              </a:spcAft>
              <a:buNone/>
              <a:defRPr sz="3600">
                <a:solidFill>
                  <a:schemeClr val="dk1"/>
                </a:solidFill>
              </a:defRPr>
            </a:lvl4pPr>
            <a:lvl5pPr lvl="4">
              <a:lnSpc>
                <a:spcPct val="85000"/>
              </a:lnSpc>
              <a:spcBef>
                <a:spcPts val="0"/>
              </a:spcBef>
              <a:spcAft>
                <a:spcPts val="0"/>
              </a:spcAft>
              <a:buNone/>
              <a:defRPr sz="3600">
                <a:solidFill>
                  <a:schemeClr val="dk1"/>
                </a:solidFill>
              </a:defRPr>
            </a:lvl5pPr>
            <a:lvl6pPr lvl="5">
              <a:lnSpc>
                <a:spcPct val="85000"/>
              </a:lnSpc>
              <a:spcBef>
                <a:spcPts val="0"/>
              </a:spcBef>
              <a:spcAft>
                <a:spcPts val="0"/>
              </a:spcAft>
              <a:buNone/>
              <a:defRPr sz="3600">
                <a:solidFill>
                  <a:schemeClr val="dk1"/>
                </a:solidFill>
              </a:defRPr>
            </a:lvl6pPr>
            <a:lvl7pPr lvl="6">
              <a:lnSpc>
                <a:spcPct val="85000"/>
              </a:lnSpc>
              <a:spcBef>
                <a:spcPts val="0"/>
              </a:spcBef>
              <a:spcAft>
                <a:spcPts val="0"/>
              </a:spcAft>
              <a:buNone/>
              <a:defRPr sz="3600">
                <a:solidFill>
                  <a:schemeClr val="dk1"/>
                </a:solidFill>
              </a:defRPr>
            </a:lvl7pPr>
            <a:lvl8pPr lvl="7">
              <a:lnSpc>
                <a:spcPct val="85000"/>
              </a:lnSpc>
              <a:spcBef>
                <a:spcPts val="0"/>
              </a:spcBef>
              <a:spcAft>
                <a:spcPts val="0"/>
              </a:spcAft>
              <a:buNone/>
              <a:defRPr sz="3600">
                <a:solidFill>
                  <a:schemeClr val="dk1"/>
                </a:solidFill>
              </a:defRPr>
            </a:lvl8pPr>
            <a:lvl9pPr lvl="8">
              <a:lnSpc>
                <a:spcPct val="85000"/>
              </a:lnSpc>
              <a:spcBef>
                <a:spcPts val="0"/>
              </a:spcBef>
              <a:spcAft>
                <a:spcPts val="0"/>
              </a:spcAft>
              <a:buNone/>
              <a:defRPr sz="3600">
                <a:solidFill>
                  <a:schemeClr val="dk1"/>
                </a:solidFill>
              </a:defRPr>
            </a:lvl9pPr>
          </a:lstStyle>
          <a:p/>
        </p:txBody>
      </p:sp>
      <p:sp>
        <p:nvSpPr>
          <p:cNvPr id="168" name="Google Shape;168;p20"/>
          <p:cNvSpPr txBox="1"/>
          <p:nvPr>
            <p:ph idx="2" type="body"/>
          </p:nvPr>
        </p:nvSpPr>
        <p:spPr>
          <a:xfrm>
            <a:off x="4629450" y="786100"/>
            <a:ext cx="2172600" cy="8043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69" name="Google Shape;169;p20"/>
          <p:cNvSpPr txBox="1"/>
          <p:nvPr>
            <p:ph idx="3"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70" name="Google Shape;170;p20"/>
          <p:cNvSpPr txBox="1"/>
          <p:nvPr>
            <p:ph idx="4"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71" name="Google Shape;171;p20"/>
          <p:cNvSpPr txBox="1"/>
          <p:nvPr>
            <p:ph idx="5" type="subTitle"/>
          </p:nvPr>
        </p:nvSpPr>
        <p:spPr>
          <a:xfrm>
            <a:off x="4629000" y="1751850"/>
            <a:ext cx="4228200" cy="357600"/>
          </a:xfrm>
          <a:prstGeom prst="rect">
            <a:avLst/>
          </a:prstGeom>
        </p:spPr>
        <p:txBody>
          <a:bodyPr anchorCtr="0" anchor="t" bIns="0" lIns="182875" spcFirstLastPara="1" rIns="0" wrap="square" tIns="182875">
            <a:noAutofit/>
          </a:bodyPr>
          <a:lstStyle>
            <a:lvl1pPr lvl="0">
              <a:lnSpc>
                <a:spcPct val="70000"/>
              </a:lnSpc>
              <a:spcBef>
                <a:spcPts val="0"/>
              </a:spcBef>
              <a:spcAft>
                <a:spcPts val="0"/>
              </a:spcAft>
              <a:buNone/>
              <a:defRPr>
                <a:solidFill>
                  <a:schemeClr val="dk1"/>
                </a:solidFill>
              </a:defRPr>
            </a:lvl1pPr>
            <a:lvl2pPr lvl="1">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2pPr>
            <a:lvl3pPr lvl="2">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3pPr>
            <a:lvl4pPr lvl="3">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4pPr>
            <a:lvl5pPr lvl="4">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5pPr>
            <a:lvl6pPr lvl="5">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6pPr>
            <a:lvl7pPr lvl="6">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7pPr>
            <a:lvl8pPr lvl="7">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8pPr>
            <a:lvl9pPr lvl="8">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9pPr>
          </a:lstStyle>
          <a:p/>
        </p:txBody>
      </p:sp>
      <p:sp>
        <p:nvSpPr>
          <p:cNvPr id="172" name="Google Shape;172;p20"/>
          <p:cNvSpPr txBox="1"/>
          <p:nvPr>
            <p:ph idx="6" type="body"/>
          </p:nvPr>
        </p:nvSpPr>
        <p:spPr>
          <a:xfrm>
            <a:off x="4629450" y="2252055"/>
            <a:ext cx="2172600" cy="8043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73" name="Google Shape;173;p20"/>
          <p:cNvSpPr txBox="1"/>
          <p:nvPr>
            <p:ph idx="7" type="subTitle"/>
          </p:nvPr>
        </p:nvSpPr>
        <p:spPr>
          <a:xfrm>
            <a:off x="4629000" y="3217788"/>
            <a:ext cx="4228200" cy="357600"/>
          </a:xfrm>
          <a:prstGeom prst="rect">
            <a:avLst/>
          </a:prstGeom>
        </p:spPr>
        <p:txBody>
          <a:bodyPr anchorCtr="0" anchor="t" bIns="0" lIns="182875" spcFirstLastPara="1" rIns="0" wrap="square" tIns="182875">
            <a:noAutofit/>
          </a:bodyPr>
          <a:lstStyle>
            <a:lvl1pPr lvl="0">
              <a:lnSpc>
                <a:spcPct val="70000"/>
              </a:lnSpc>
              <a:spcBef>
                <a:spcPts val="0"/>
              </a:spcBef>
              <a:spcAft>
                <a:spcPts val="0"/>
              </a:spcAft>
              <a:buNone/>
              <a:defRPr>
                <a:solidFill>
                  <a:schemeClr val="dk1"/>
                </a:solidFill>
              </a:defRPr>
            </a:lvl1pPr>
            <a:lvl2pPr lvl="1">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2pPr>
            <a:lvl3pPr lvl="2">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3pPr>
            <a:lvl4pPr lvl="3">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4pPr>
            <a:lvl5pPr lvl="4">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5pPr>
            <a:lvl6pPr lvl="5">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6pPr>
            <a:lvl7pPr lvl="6">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7pPr>
            <a:lvl8pPr lvl="7">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8pPr>
            <a:lvl9pPr lvl="8">
              <a:spcBef>
                <a:spcPts val="0"/>
              </a:spcBef>
              <a:spcAft>
                <a:spcPts val="0"/>
              </a:spcAft>
              <a:buClr>
                <a:schemeClr val="dk1"/>
              </a:buClr>
              <a:buSzPts val="1200"/>
              <a:buFont typeface="Inter"/>
              <a:buNone/>
              <a:defRPr sz="1200">
                <a:solidFill>
                  <a:schemeClr val="dk1"/>
                </a:solidFill>
                <a:latin typeface="Inter"/>
                <a:ea typeface="Inter"/>
                <a:cs typeface="Inter"/>
                <a:sym typeface="Inter"/>
              </a:defRPr>
            </a:lvl9pPr>
          </a:lstStyle>
          <a:p/>
        </p:txBody>
      </p:sp>
      <p:sp>
        <p:nvSpPr>
          <p:cNvPr id="174" name="Google Shape;174;p20"/>
          <p:cNvSpPr txBox="1"/>
          <p:nvPr>
            <p:ph idx="8" type="body"/>
          </p:nvPr>
        </p:nvSpPr>
        <p:spPr>
          <a:xfrm>
            <a:off x="4629450" y="3717997"/>
            <a:ext cx="2172600" cy="8043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175" name="Google Shape;175;p20"/>
          <p:cNvSpPr txBox="1"/>
          <p:nvPr>
            <p:ph idx="9" type="body"/>
          </p:nvPr>
        </p:nvSpPr>
        <p:spPr>
          <a:xfrm>
            <a:off x="284850" y="3717988"/>
            <a:ext cx="2055300" cy="804300"/>
          </a:xfrm>
          <a:prstGeom prst="rect">
            <a:avLst/>
          </a:prstGeom>
        </p:spPr>
        <p:txBody>
          <a:bodyPr anchorCtr="0" anchor="t" bIns="0" lIns="0" spcFirstLastPara="1" rIns="182875" wrap="square" tIns="0">
            <a:spAutoFit/>
          </a:bodyPr>
          <a:lstStyle>
            <a:lvl1pPr indent="-292100" lvl="0" marL="457200">
              <a:lnSpc>
                <a:spcPct val="100000"/>
              </a:lnSpc>
              <a:spcBef>
                <a:spcPts val="0"/>
              </a:spcBef>
              <a:spcAft>
                <a:spcPts val="0"/>
              </a:spcAft>
              <a:buClr>
                <a:schemeClr val="dk1"/>
              </a:buClr>
              <a:buSzPts val="1000"/>
              <a:buFont typeface="Inter"/>
              <a:buChar char="●"/>
              <a:defRPr sz="1000">
                <a:solidFill>
                  <a:schemeClr val="dk1"/>
                </a:solidFill>
              </a:defRPr>
            </a:lvl1pPr>
            <a:lvl2pPr indent="-292100" lvl="1" marL="914400">
              <a:lnSpc>
                <a:spcPct val="100000"/>
              </a:lnSpc>
              <a:spcBef>
                <a:spcPts val="0"/>
              </a:spcBef>
              <a:spcAft>
                <a:spcPts val="0"/>
              </a:spcAft>
              <a:buClr>
                <a:schemeClr val="dk1"/>
              </a:buClr>
              <a:buSzPts val="1000"/>
              <a:buFont typeface="Inter"/>
              <a:buChar char="○"/>
              <a:defRPr sz="1000">
                <a:solidFill>
                  <a:schemeClr val="dk1"/>
                </a:solidFill>
              </a:defRPr>
            </a:lvl2pPr>
            <a:lvl3pPr indent="-292100" lvl="2" marL="1371600">
              <a:lnSpc>
                <a:spcPct val="100000"/>
              </a:lnSpc>
              <a:spcBef>
                <a:spcPts val="0"/>
              </a:spcBef>
              <a:spcAft>
                <a:spcPts val="0"/>
              </a:spcAft>
              <a:buClr>
                <a:schemeClr val="dk1"/>
              </a:buClr>
              <a:buSzPts val="1000"/>
              <a:buFont typeface="Inter"/>
              <a:buChar char="■"/>
              <a:defRPr sz="1000">
                <a:solidFill>
                  <a:schemeClr val="dk1"/>
                </a:solidFill>
              </a:defRPr>
            </a:lvl3pPr>
            <a:lvl4pPr indent="-292100" lvl="3" marL="1828800">
              <a:lnSpc>
                <a:spcPct val="100000"/>
              </a:lnSpc>
              <a:spcBef>
                <a:spcPts val="0"/>
              </a:spcBef>
              <a:spcAft>
                <a:spcPts val="0"/>
              </a:spcAft>
              <a:buClr>
                <a:schemeClr val="dk1"/>
              </a:buClr>
              <a:buSzPts val="1000"/>
              <a:buFont typeface="Inter"/>
              <a:buChar char="●"/>
              <a:defRPr sz="1000">
                <a:solidFill>
                  <a:schemeClr val="dk1"/>
                </a:solidFill>
              </a:defRPr>
            </a:lvl4pPr>
            <a:lvl5pPr indent="-292100" lvl="4" marL="2286000">
              <a:lnSpc>
                <a:spcPct val="100000"/>
              </a:lnSpc>
              <a:spcBef>
                <a:spcPts val="0"/>
              </a:spcBef>
              <a:spcAft>
                <a:spcPts val="0"/>
              </a:spcAft>
              <a:buClr>
                <a:schemeClr val="dk1"/>
              </a:buClr>
              <a:buSzPts val="1000"/>
              <a:buFont typeface="Inter"/>
              <a:buChar char="○"/>
              <a:defRPr sz="1000">
                <a:solidFill>
                  <a:schemeClr val="dk1"/>
                </a:solidFill>
              </a:defRPr>
            </a:lvl5pPr>
            <a:lvl6pPr indent="-292100" lvl="5" marL="2743200">
              <a:lnSpc>
                <a:spcPct val="100000"/>
              </a:lnSpc>
              <a:spcBef>
                <a:spcPts val="0"/>
              </a:spcBef>
              <a:spcAft>
                <a:spcPts val="0"/>
              </a:spcAft>
              <a:buClr>
                <a:schemeClr val="dk1"/>
              </a:buClr>
              <a:buSzPts val="1000"/>
              <a:buFont typeface="Inter"/>
              <a:buChar char="■"/>
              <a:defRPr sz="1000">
                <a:solidFill>
                  <a:schemeClr val="dk1"/>
                </a:solidFill>
              </a:defRPr>
            </a:lvl6pPr>
            <a:lvl7pPr indent="-292100" lvl="6" marL="3200400">
              <a:lnSpc>
                <a:spcPct val="100000"/>
              </a:lnSpc>
              <a:spcBef>
                <a:spcPts val="0"/>
              </a:spcBef>
              <a:spcAft>
                <a:spcPts val="0"/>
              </a:spcAft>
              <a:buClr>
                <a:schemeClr val="dk1"/>
              </a:buClr>
              <a:buSzPts val="1000"/>
              <a:buFont typeface="Inter"/>
              <a:buChar char="●"/>
              <a:defRPr sz="1000">
                <a:solidFill>
                  <a:schemeClr val="dk1"/>
                </a:solidFill>
              </a:defRPr>
            </a:lvl7pPr>
            <a:lvl8pPr indent="-292100" lvl="7" marL="3657600">
              <a:lnSpc>
                <a:spcPct val="100000"/>
              </a:lnSpc>
              <a:spcBef>
                <a:spcPts val="0"/>
              </a:spcBef>
              <a:spcAft>
                <a:spcPts val="0"/>
              </a:spcAft>
              <a:buClr>
                <a:schemeClr val="dk1"/>
              </a:buClr>
              <a:buSzPts val="1000"/>
              <a:buFont typeface="Inter"/>
              <a:buChar char="○"/>
              <a:defRPr sz="1000">
                <a:solidFill>
                  <a:schemeClr val="dk1"/>
                </a:solidFill>
              </a:defRPr>
            </a:lvl8pPr>
            <a:lvl9pPr indent="-292100" lvl="8" marL="4114800">
              <a:lnSpc>
                <a:spcPct val="100000"/>
              </a:lnSpc>
              <a:spcBef>
                <a:spcPts val="0"/>
              </a:spcBef>
              <a:spcAft>
                <a:spcPts val="0"/>
              </a:spcAft>
              <a:buClr>
                <a:schemeClr val="dk1"/>
              </a:buClr>
              <a:buSzPts val="1000"/>
              <a:buFont typeface="Inter"/>
              <a:buChar char="■"/>
              <a:defRPr sz="1000">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mage grid and description">
  <p:cSld name="CUSTOM">
    <p:bg>
      <p:bgPr>
        <a:solidFill>
          <a:schemeClr val="accent3"/>
        </a:solidFill>
      </p:bgPr>
    </p:bg>
    <p:spTree>
      <p:nvGrpSpPr>
        <p:cNvPr id="176" name="Shape 176"/>
        <p:cNvGrpSpPr/>
        <p:nvPr/>
      </p:nvGrpSpPr>
      <p:grpSpPr>
        <a:xfrm>
          <a:off x="0" y="0"/>
          <a:ext cx="0" cy="0"/>
          <a:chOff x="0" y="0"/>
          <a:chExt cx="0" cy="0"/>
        </a:xfrm>
      </p:grpSpPr>
      <p:sp>
        <p:nvSpPr>
          <p:cNvPr id="177" name="Google Shape;177;p21"/>
          <p:cNvSpPr/>
          <p:nvPr>
            <p:ph idx="2" type="pic"/>
          </p:nvPr>
        </p:nvSpPr>
        <p:spPr>
          <a:xfrm>
            <a:off x="4629750" y="286075"/>
            <a:ext cx="1257900" cy="1261500"/>
          </a:xfrm>
          <a:prstGeom prst="rect">
            <a:avLst/>
          </a:prstGeom>
          <a:noFill/>
          <a:ln>
            <a:noFill/>
          </a:ln>
        </p:spPr>
      </p:sp>
      <p:sp>
        <p:nvSpPr>
          <p:cNvPr id="178" name="Google Shape;178;p21"/>
          <p:cNvSpPr/>
          <p:nvPr>
            <p:ph idx="3" type="pic"/>
          </p:nvPr>
        </p:nvSpPr>
        <p:spPr>
          <a:xfrm>
            <a:off x="6111800" y="286075"/>
            <a:ext cx="1257900" cy="1261500"/>
          </a:xfrm>
          <a:prstGeom prst="rect">
            <a:avLst/>
          </a:prstGeom>
          <a:noFill/>
          <a:ln>
            <a:noFill/>
          </a:ln>
        </p:spPr>
      </p:sp>
      <p:sp>
        <p:nvSpPr>
          <p:cNvPr id="179" name="Google Shape;179;p21"/>
          <p:cNvSpPr/>
          <p:nvPr>
            <p:ph idx="4" type="pic"/>
          </p:nvPr>
        </p:nvSpPr>
        <p:spPr>
          <a:xfrm>
            <a:off x="7593850" y="286075"/>
            <a:ext cx="1257900" cy="1261500"/>
          </a:xfrm>
          <a:prstGeom prst="rect">
            <a:avLst/>
          </a:prstGeom>
          <a:noFill/>
          <a:ln>
            <a:noFill/>
          </a:ln>
        </p:spPr>
      </p:sp>
      <p:sp>
        <p:nvSpPr>
          <p:cNvPr id="180" name="Google Shape;180;p21"/>
          <p:cNvSpPr/>
          <p:nvPr>
            <p:ph idx="5" type="pic"/>
          </p:nvPr>
        </p:nvSpPr>
        <p:spPr>
          <a:xfrm>
            <a:off x="4629750" y="2634475"/>
            <a:ext cx="1257900" cy="1261500"/>
          </a:xfrm>
          <a:prstGeom prst="rect">
            <a:avLst/>
          </a:prstGeom>
          <a:noFill/>
          <a:ln>
            <a:noFill/>
          </a:ln>
        </p:spPr>
      </p:sp>
      <p:sp>
        <p:nvSpPr>
          <p:cNvPr id="181" name="Google Shape;181;p21"/>
          <p:cNvSpPr/>
          <p:nvPr>
            <p:ph idx="6" type="pic"/>
          </p:nvPr>
        </p:nvSpPr>
        <p:spPr>
          <a:xfrm>
            <a:off x="6111800" y="2634475"/>
            <a:ext cx="1257900" cy="1261500"/>
          </a:xfrm>
          <a:prstGeom prst="rect">
            <a:avLst/>
          </a:prstGeom>
          <a:noFill/>
          <a:ln>
            <a:noFill/>
          </a:ln>
        </p:spPr>
      </p:sp>
      <p:sp>
        <p:nvSpPr>
          <p:cNvPr id="182" name="Google Shape;182;p21"/>
          <p:cNvSpPr/>
          <p:nvPr>
            <p:ph idx="7" type="pic"/>
          </p:nvPr>
        </p:nvSpPr>
        <p:spPr>
          <a:xfrm>
            <a:off x="7593850" y="2634475"/>
            <a:ext cx="1257900" cy="1261500"/>
          </a:xfrm>
          <a:prstGeom prst="rect">
            <a:avLst/>
          </a:prstGeom>
          <a:noFill/>
          <a:ln>
            <a:noFill/>
          </a:ln>
        </p:spPr>
      </p:sp>
      <p:sp>
        <p:nvSpPr>
          <p:cNvPr id="183" name="Google Shape;183;p21"/>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84" name="Google Shape;184;p21"/>
          <p:cNvSpPr txBox="1"/>
          <p:nvPr>
            <p:ph idx="8"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21"/>
          <p:cNvSpPr txBox="1"/>
          <p:nvPr>
            <p:ph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86" name="Google Shape;186;p21"/>
          <p:cNvSpPr txBox="1"/>
          <p:nvPr>
            <p:ph idx="9"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187" name="Google Shape;187;p21"/>
          <p:cNvSpPr txBox="1"/>
          <p:nvPr>
            <p:ph idx="13" type="title"/>
          </p:nvPr>
        </p:nvSpPr>
        <p:spPr>
          <a:xfrm>
            <a:off x="283850" y="474875"/>
            <a:ext cx="2773200" cy="1743600"/>
          </a:xfrm>
          <a:prstGeom prst="rect">
            <a:avLst/>
          </a:prstGeom>
        </p:spPr>
        <p:txBody>
          <a:bodyPr anchorCtr="0" anchor="t" bIns="0" lIns="0" spcFirstLastPara="1" rIns="0" wrap="square" tIns="0">
            <a:noAutofit/>
          </a:bodyPr>
          <a:lstStyle>
            <a:lvl1pPr lvl="0">
              <a:lnSpc>
                <a:spcPct val="85000"/>
              </a:lnSpc>
              <a:spcBef>
                <a:spcPts val="0"/>
              </a:spcBef>
              <a:spcAft>
                <a:spcPts val="0"/>
              </a:spcAft>
              <a:buNone/>
              <a:defRPr>
                <a:solidFill>
                  <a:schemeClr val="dk1"/>
                </a:solidFill>
              </a:defRPr>
            </a:lvl1pPr>
            <a:lvl2pPr lvl="1">
              <a:lnSpc>
                <a:spcPct val="85000"/>
              </a:lnSpc>
              <a:spcBef>
                <a:spcPts val="0"/>
              </a:spcBef>
              <a:spcAft>
                <a:spcPts val="0"/>
              </a:spcAft>
              <a:buNone/>
              <a:defRPr>
                <a:solidFill>
                  <a:schemeClr val="dk1"/>
                </a:solidFill>
              </a:defRPr>
            </a:lvl2pPr>
            <a:lvl3pPr lvl="2">
              <a:lnSpc>
                <a:spcPct val="85000"/>
              </a:lnSpc>
              <a:spcBef>
                <a:spcPts val="0"/>
              </a:spcBef>
              <a:spcAft>
                <a:spcPts val="0"/>
              </a:spcAft>
              <a:buNone/>
              <a:defRPr>
                <a:solidFill>
                  <a:schemeClr val="dk1"/>
                </a:solidFill>
              </a:defRPr>
            </a:lvl3pPr>
            <a:lvl4pPr lvl="3">
              <a:lnSpc>
                <a:spcPct val="85000"/>
              </a:lnSpc>
              <a:spcBef>
                <a:spcPts val="0"/>
              </a:spcBef>
              <a:spcAft>
                <a:spcPts val="0"/>
              </a:spcAft>
              <a:buNone/>
              <a:defRPr>
                <a:solidFill>
                  <a:schemeClr val="dk1"/>
                </a:solidFill>
              </a:defRPr>
            </a:lvl4pPr>
            <a:lvl5pPr lvl="4">
              <a:lnSpc>
                <a:spcPct val="85000"/>
              </a:lnSpc>
              <a:spcBef>
                <a:spcPts val="0"/>
              </a:spcBef>
              <a:spcAft>
                <a:spcPts val="0"/>
              </a:spcAft>
              <a:buNone/>
              <a:defRPr>
                <a:solidFill>
                  <a:schemeClr val="dk1"/>
                </a:solidFill>
              </a:defRPr>
            </a:lvl5pPr>
            <a:lvl6pPr lvl="5">
              <a:lnSpc>
                <a:spcPct val="85000"/>
              </a:lnSpc>
              <a:spcBef>
                <a:spcPts val="0"/>
              </a:spcBef>
              <a:spcAft>
                <a:spcPts val="0"/>
              </a:spcAft>
              <a:buNone/>
              <a:defRPr>
                <a:solidFill>
                  <a:schemeClr val="dk1"/>
                </a:solidFill>
              </a:defRPr>
            </a:lvl6pPr>
            <a:lvl7pPr lvl="6">
              <a:lnSpc>
                <a:spcPct val="85000"/>
              </a:lnSpc>
              <a:spcBef>
                <a:spcPts val="0"/>
              </a:spcBef>
              <a:spcAft>
                <a:spcPts val="0"/>
              </a:spcAft>
              <a:buNone/>
              <a:defRPr>
                <a:solidFill>
                  <a:schemeClr val="dk1"/>
                </a:solidFill>
              </a:defRPr>
            </a:lvl7pPr>
            <a:lvl8pPr lvl="7">
              <a:lnSpc>
                <a:spcPct val="85000"/>
              </a:lnSpc>
              <a:spcBef>
                <a:spcPts val="0"/>
              </a:spcBef>
              <a:spcAft>
                <a:spcPts val="0"/>
              </a:spcAft>
              <a:buNone/>
              <a:defRPr>
                <a:solidFill>
                  <a:schemeClr val="dk1"/>
                </a:solidFill>
              </a:defRPr>
            </a:lvl8pPr>
            <a:lvl9pPr lvl="8">
              <a:lnSpc>
                <a:spcPct val="85000"/>
              </a:lnSpc>
              <a:spcBef>
                <a:spcPts val="0"/>
              </a:spcBef>
              <a:spcAft>
                <a:spcPts val="0"/>
              </a:spcAft>
              <a:buNone/>
              <a:defRPr>
                <a:solidFill>
                  <a:schemeClr val="dk1"/>
                </a:solidFill>
              </a:defRPr>
            </a:lvl9pPr>
          </a:lstStyle>
          <a:p/>
        </p:txBody>
      </p:sp>
      <p:sp>
        <p:nvSpPr>
          <p:cNvPr id="188" name="Google Shape;188;p21"/>
          <p:cNvSpPr txBox="1"/>
          <p:nvPr>
            <p:ph idx="14" type="title"/>
          </p:nvPr>
        </p:nvSpPr>
        <p:spPr>
          <a:xfrm>
            <a:off x="4629750" y="1649525"/>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89" name="Google Shape;189;p21"/>
          <p:cNvSpPr txBox="1"/>
          <p:nvPr>
            <p:ph idx="15" type="title"/>
          </p:nvPr>
        </p:nvSpPr>
        <p:spPr>
          <a:xfrm>
            <a:off x="6111800" y="1649525"/>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90" name="Google Shape;190;p21"/>
          <p:cNvSpPr txBox="1"/>
          <p:nvPr>
            <p:ph idx="16" type="title"/>
          </p:nvPr>
        </p:nvSpPr>
        <p:spPr>
          <a:xfrm>
            <a:off x="7593850" y="1649525"/>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91" name="Google Shape;191;p21"/>
          <p:cNvSpPr txBox="1"/>
          <p:nvPr>
            <p:ph idx="17" type="title"/>
          </p:nvPr>
        </p:nvSpPr>
        <p:spPr>
          <a:xfrm>
            <a:off x="4629750" y="3995850"/>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92" name="Google Shape;192;p21"/>
          <p:cNvSpPr txBox="1"/>
          <p:nvPr>
            <p:ph idx="18" type="title"/>
          </p:nvPr>
        </p:nvSpPr>
        <p:spPr>
          <a:xfrm>
            <a:off x="6111800" y="3995850"/>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93" name="Google Shape;193;p21"/>
          <p:cNvSpPr txBox="1"/>
          <p:nvPr>
            <p:ph idx="19" type="title"/>
          </p:nvPr>
        </p:nvSpPr>
        <p:spPr>
          <a:xfrm>
            <a:off x="7593850" y="3995850"/>
            <a:ext cx="1257900" cy="686400"/>
          </a:xfrm>
          <a:prstGeom prst="rect">
            <a:avLst/>
          </a:prstGeom>
        </p:spPr>
        <p:txBody>
          <a:bodyPr anchorCtr="0" anchor="t" bIns="0" lIns="0" spcFirstLastPara="1" rIns="0" wrap="square" tIns="0">
            <a:noAutofit/>
          </a:bodyPr>
          <a:lstStyle>
            <a:lvl1pPr lvl="0">
              <a:lnSpc>
                <a:spcPct val="110000"/>
              </a:lnSpc>
              <a:spcBef>
                <a:spcPts val="0"/>
              </a:spcBef>
              <a:spcAft>
                <a:spcPts val="0"/>
              </a:spcAft>
              <a:buClr>
                <a:schemeClr val="dk1"/>
              </a:buClr>
              <a:buSzPts val="1000"/>
              <a:buNone/>
              <a:defRPr sz="1000">
                <a:solidFill>
                  <a:schemeClr val="dk1"/>
                </a:solidFill>
              </a:defRPr>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mage grid and description - Alt 1">
  <p:cSld name="CUSTOM_3">
    <p:bg>
      <p:bgPr>
        <a:solidFill>
          <a:schemeClr val="accent1"/>
        </a:solidFill>
      </p:bgPr>
    </p:bg>
    <p:spTree>
      <p:nvGrpSpPr>
        <p:cNvPr id="194" name="Shape 194"/>
        <p:cNvGrpSpPr/>
        <p:nvPr/>
      </p:nvGrpSpPr>
      <p:grpSpPr>
        <a:xfrm>
          <a:off x="0" y="0"/>
          <a:ext cx="0" cy="0"/>
          <a:chOff x="0" y="0"/>
          <a:chExt cx="0" cy="0"/>
        </a:xfrm>
      </p:grpSpPr>
      <p:sp>
        <p:nvSpPr>
          <p:cNvPr id="195" name="Google Shape;195;p22"/>
          <p:cNvSpPr/>
          <p:nvPr>
            <p:ph idx="2" type="pic"/>
          </p:nvPr>
        </p:nvSpPr>
        <p:spPr>
          <a:xfrm>
            <a:off x="2456700" y="373175"/>
            <a:ext cx="1515000" cy="1616700"/>
          </a:xfrm>
          <a:prstGeom prst="rect">
            <a:avLst/>
          </a:prstGeom>
          <a:noFill/>
          <a:ln>
            <a:noFill/>
          </a:ln>
        </p:spPr>
      </p:sp>
      <p:sp>
        <p:nvSpPr>
          <p:cNvPr id="196" name="Google Shape;196;p22"/>
          <p:cNvSpPr txBox="1"/>
          <p:nvPr>
            <p:ph type="title"/>
          </p:nvPr>
        </p:nvSpPr>
        <p:spPr>
          <a:xfrm>
            <a:off x="2635350" y="2172975"/>
            <a:ext cx="1188600" cy="152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100"/>
              <a:buNone/>
              <a:defRPr sz="1000"/>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197" name="Google Shape;197;p22"/>
          <p:cNvSpPr txBox="1"/>
          <p:nvPr>
            <p:ph idx="1" type="body"/>
          </p:nvPr>
        </p:nvSpPr>
        <p:spPr>
          <a:xfrm>
            <a:off x="2635350" y="2832368"/>
            <a:ext cx="1161900" cy="16707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lt1"/>
              </a:buClr>
              <a:buSzPts val="800"/>
              <a:buFont typeface="Inter"/>
              <a:buChar char="●"/>
              <a:defRPr sz="800"/>
            </a:lvl1pPr>
            <a:lvl2pPr indent="-279400" lvl="1" marL="914400">
              <a:lnSpc>
                <a:spcPct val="115000"/>
              </a:lnSpc>
              <a:spcBef>
                <a:spcPts val="0"/>
              </a:spcBef>
              <a:spcAft>
                <a:spcPts val="0"/>
              </a:spcAft>
              <a:buClr>
                <a:schemeClr val="lt1"/>
              </a:buClr>
              <a:buSzPts val="800"/>
              <a:buFont typeface="Inter"/>
              <a:buChar char="○"/>
              <a:defRPr sz="800"/>
            </a:lvl2pPr>
            <a:lvl3pPr indent="-279400" lvl="2" marL="1371600">
              <a:lnSpc>
                <a:spcPct val="115000"/>
              </a:lnSpc>
              <a:spcBef>
                <a:spcPts val="0"/>
              </a:spcBef>
              <a:spcAft>
                <a:spcPts val="0"/>
              </a:spcAft>
              <a:buClr>
                <a:schemeClr val="lt1"/>
              </a:buClr>
              <a:buSzPts val="800"/>
              <a:buFont typeface="Inter"/>
              <a:buChar char="■"/>
              <a:defRPr sz="800"/>
            </a:lvl3pPr>
            <a:lvl4pPr indent="-279400" lvl="3" marL="1828800">
              <a:lnSpc>
                <a:spcPct val="115000"/>
              </a:lnSpc>
              <a:spcBef>
                <a:spcPts val="0"/>
              </a:spcBef>
              <a:spcAft>
                <a:spcPts val="0"/>
              </a:spcAft>
              <a:buClr>
                <a:schemeClr val="lt1"/>
              </a:buClr>
              <a:buSzPts val="800"/>
              <a:buFont typeface="Inter"/>
              <a:buChar char="●"/>
              <a:defRPr sz="800"/>
            </a:lvl4pPr>
            <a:lvl5pPr indent="-279400" lvl="4" marL="2286000">
              <a:lnSpc>
                <a:spcPct val="115000"/>
              </a:lnSpc>
              <a:spcBef>
                <a:spcPts val="0"/>
              </a:spcBef>
              <a:spcAft>
                <a:spcPts val="0"/>
              </a:spcAft>
              <a:buClr>
                <a:schemeClr val="lt1"/>
              </a:buClr>
              <a:buSzPts val="800"/>
              <a:buFont typeface="Inter"/>
              <a:buChar char="○"/>
              <a:defRPr sz="800"/>
            </a:lvl5pPr>
            <a:lvl6pPr indent="-279400" lvl="5" marL="2743200">
              <a:lnSpc>
                <a:spcPct val="115000"/>
              </a:lnSpc>
              <a:spcBef>
                <a:spcPts val="0"/>
              </a:spcBef>
              <a:spcAft>
                <a:spcPts val="0"/>
              </a:spcAft>
              <a:buClr>
                <a:schemeClr val="lt1"/>
              </a:buClr>
              <a:buSzPts val="800"/>
              <a:buFont typeface="Inter"/>
              <a:buChar char="■"/>
              <a:defRPr sz="800"/>
            </a:lvl6pPr>
            <a:lvl7pPr indent="-279400" lvl="6" marL="3200400">
              <a:lnSpc>
                <a:spcPct val="115000"/>
              </a:lnSpc>
              <a:spcBef>
                <a:spcPts val="0"/>
              </a:spcBef>
              <a:spcAft>
                <a:spcPts val="0"/>
              </a:spcAft>
              <a:buClr>
                <a:schemeClr val="lt1"/>
              </a:buClr>
              <a:buSzPts val="800"/>
              <a:buFont typeface="Inter"/>
              <a:buChar char="●"/>
              <a:defRPr sz="800"/>
            </a:lvl7pPr>
            <a:lvl8pPr indent="-279400" lvl="7" marL="3657600">
              <a:lnSpc>
                <a:spcPct val="115000"/>
              </a:lnSpc>
              <a:spcBef>
                <a:spcPts val="0"/>
              </a:spcBef>
              <a:spcAft>
                <a:spcPts val="0"/>
              </a:spcAft>
              <a:buClr>
                <a:schemeClr val="lt1"/>
              </a:buClr>
              <a:buSzPts val="800"/>
              <a:buFont typeface="Inter"/>
              <a:buChar char="○"/>
              <a:defRPr sz="800"/>
            </a:lvl8pPr>
            <a:lvl9pPr indent="-279400" lvl="8" marL="4114800">
              <a:lnSpc>
                <a:spcPct val="115000"/>
              </a:lnSpc>
              <a:spcBef>
                <a:spcPts val="0"/>
              </a:spcBef>
              <a:spcAft>
                <a:spcPts val="0"/>
              </a:spcAft>
              <a:buClr>
                <a:schemeClr val="lt1"/>
              </a:buClr>
              <a:buSzPts val="800"/>
              <a:buFont typeface="Inter"/>
              <a:buChar char="■"/>
              <a:defRPr sz="800"/>
            </a:lvl9pPr>
          </a:lstStyle>
          <a:p/>
        </p:txBody>
      </p:sp>
      <p:sp>
        <p:nvSpPr>
          <p:cNvPr id="198" name="Google Shape;198;p22"/>
          <p:cNvSpPr txBox="1"/>
          <p:nvPr>
            <p:ph idx="3" type="title"/>
          </p:nvPr>
        </p:nvSpPr>
        <p:spPr>
          <a:xfrm>
            <a:off x="2635350" y="2325375"/>
            <a:ext cx="1188600" cy="2781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800"/>
              <a:buNone/>
              <a:defRPr sz="800"/>
            </a:lvl2pPr>
            <a:lvl3pPr lvl="2">
              <a:lnSpc>
                <a:spcPct val="110000"/>
              </a:lnSpc>
              <a:spcBef>
                <a:spcPts val="0"/>
              </a:spcBef>
              <a:spcAft>
                <a:spcPts val="0"/>
              </a:spcAft>
              <a:buSzPts val="800"/>
              <a:buNone/>
              <a:defRPr sz="800"/>
            </a:lvl3pPr>
            <a:lvl4pPr lvl="3">
              <a:lnSpc>
                <a:spcPct val="110000"/>
              </a:lnSpc>
              <a:spcBef>
                <a:spcPts val="0"/>
              </a:spcBef>
              <a:spcAft>
                <a:spcPts val="0"/>
              </a:spcAft>
              <a:buSzPts val="800"/>
              <a:buNone/>
              <a:defRPr sz="800"/>
            </a:lvl4pPr>
            <a:lvl5pPr lvl="4">
              <a:lnSpc>
                <a:spcPct val="110000"/>
              </a:lnSpc>
              <a:spcBef>
                <a:spcPts val="0"/>
              </a:spcBef>
              <a:spcAft>
                <a:spcPts val="0"/>
              </a:spcAft>
              <a:buSzPts val="800"/>
              <a:buNone/>
              <a:defRPr sz="800"/>
            </a:lvl5pPr>
            <a:lvl6pPr lvl="5">
              <a:lnSpc>
                <a:spcPct val="110000"/>
              </a:lnSpc>
              <a:spcBef>
                <a:spcPts val="0"/>
              </a:spcBef>
              <a:spcAft>
                <a:spcPts val="0"/>
              </a:spcAft>
              <a:buSzPts val="800"/>
              <a:buNone/>
              <a:defRPr sz="800"/>
            </a:lvl6pPr>
            <a:lvl7pPr lvl="6">
              <a:lnSpc>
                <a:spcPct val="110000"/>
              </a:lnSpc>
              <a:spcBef>
                <a:spcPts val="0"/>
              </a:spcBef>
              <a:spcAft>
                <a:spcPts val="0"/>
              </a:spcAft>
              <a:buSzPts val="800"/>
              <a:buNone/>
              <a:defRPr sz="800"/>
            </a:lvl7pPr>
            <a:lvl8pPr lvl="7">
              <a:lnSpc>
                <a:spcPct val="110000"/>
              </a:lnSpc>
              <a:spcBef>
                <a:spcPts val="0"/>
              </a:spcBef>
              <a:spcAft>
                <a:spcPts val="0"/>
              </a:spcAft>
              <a:buSzPts val="800"/>
              <a:buNone/>
              <a:defRPr sz="800"/>
            </a:lvl8pPr>
            <a:lvl9pPr lvl="8">
              <a:lnSpc>
                <a:spcPct val="110000"/>
              </a:lnSpc>
              <a:spcBef>
                <a:spcPts val="0"/>
              </a:spcBef>
              <a:spcAft>
                <a:spcPts val="0"/>
              </a:spcAft>
              <a:buSzPts val="800"/>
              <a:buNone/>
              <a:defRPr sz="800"/>
            </a:lvl9pPr>
          </a:lstStyle>
          <a:p/>
        </p:txBody>
      </p:sp>
      <p:sp>
        <p:nvSpPr>
          <p:cNvPr id="199" name="Google Shape;199;p22"/>
          <p:cNvSpPr/>
          <p:nvPr>
            <p:ph idx="4" type="pic"/>
          </p:nvPr>
        </p:nvSpPr>
        <p:spPr>
          <a:xfrm>
            <a:off x="4084738" y="373175"/>
            <a:ext cx="1515000" cy="1616700"/>
          </a:xfrm>
          <a:prstGeom prst="rect">
            <a:avLst/>
          </a:prstGeom>
          <a:noFill/>
          <a:ln>
            <a:noFill/>
          </a:ln>
        </p:spPr>
      </p:sp>
      <p:sp>
        <p:nvSpPr>
          <p:cNvPr id="200" name="Google Shape;200;p22"/>
          <p:cNvSpPr txBox="1"/>
          <p:nvPr>
            <p:ph idx="5" type="title"/>
          </p:nvPr>
        </p:nvSpPr>
        <p:spPr>
          <a:xfrm>
            <a:off x="4263388" y="2172975"/>
            <a:ext cx="1188600" cy="1524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201" name="Google Shape;201;p22"/>
          <p:cNvSpPr txBox="1"/>
          <p:nvPr>
            <p:ph idx="6" type="body"/>
          </p:nvPr>
        </p:nvSpPr>
        <p:spPr>
          <a:xfrm>
            <a:off x="4263388" y="2832368"/>
            <a:ext cx="1161900" cy="16707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lt1"/>
              </a:buClr>
              <a:buSzPts val="800"/>
              <a:buFont typeface="Inter"/>
              <a:buChar char="●"/>
              <a:defRPr sz="800"/>
            </a:lvl1pPr>
            <a:lvl2pPr indent="-279400" lvl="1" marL="914400">
              <a:lnSpc>
                <a:spcPct val="115000"/>
              </a:lnSpc>
              <a:spcBef>
                <a:spcPts val="0"/>
              </a:spcBef>
              <a:spcAft>
                <a:spcPts val="0"/>
              </a:spcAft>
              <a:buClr>
                <a:schemeClr val="lt1"/>
              </a:buClr>
              <a:buSzPts val="800"/>
              <a:buFont typeface="Inter"/>
              <a:buChar char="○"/>
              <a:defRPr sz="800"/>
            </a:lvl2pPr>
            <a:lvl3pPr indent="-279400" lvl="2" marL="1371600">
              <a:lnSpc>
                <a:spcPct val="115000"/>
              </a:lnSpc>
              <a:spcBef>
                <a:spcPts val="0"/>
              </a:spcBef>
              <a:spcAft>
                <a:spcPts val="0"/>
              </a:spcAft>
              <a:buClr>
                <a:schemeClr val="lt1"/>
              </a:buClr>
              <a:buSzPts val="800"/>
              <a:buFont typeface="Inter"/>
              <a:buChar char="■"/>
              <a:defRPr sz="800"/>
            </a:lvl3pPr>
            <a:lvl4pPr indent="-279400" lvl="3" marL="1828800">
              <a:lnSpc>
                <a:spcPct val="115000"/>
              </a:lnSpc>
              <a:spcBef>
                <a:spcPts val="0"/>
              </a:spcBef>
              <a:spcAft>
                <a:spcPts val="0"/>
              </a:spcAft>
              <a:buClr>
                <a:schemeClr val="lt1"/>
              </a:buClr>
              <a:buSzPts val="800"/>
              <a:buFont typeface="Inter"/>
              <a:buChar char="●"/>
              <a:defRPr sz="800"/>
            </a:lvl4pPr>
            <a:lvl5pPr indent="-279400" lvl="4" marL="2286000">
              <a:lnSpc>
                <a:spcPct val="115000"/>
              </a:lnSpc>
              <a:spcBef>
                <a:spcPts val="0"/>
              </a:spcBef>
              <a:spcAft>
                <a:spcPts val="0"/>
              </a:spcAft>
              <a:buClr>
                <a:schemeClr val="lt1"/>
              </a:buClr>
              <a:buSzPts val="800"/>
              <a:buFont typeface="Inter"/>
              <a:buChar char="○"/>
              <a:defRPr sz="800"/>
            </a:lvl5pPr>
            <a:lvl6pPr indent="-279400" lvl="5" marL="2743200">
              <a:lnSpc>
                <a:spcPct val="115000"/>
              </a:lnSpc>
              <a:spcBef>
                <a:spcPts val="0"/>
              </a:spcBef>
              <a:spcAft>
                <a:spcPts val="0"/>
              </a:spcAft>
              <a:buClr>
                <a:schemeClr val="lt1"/>
              </a:buClr>
              <a:buSzPts val="800"/>
              <a:buFont typeface="Inter"/>
              <a:buChar char="■"/>
              <a:defRPr sz="800"/>
            </a:lvl6pPr>
            <a:lvl7pPr indent="-279400" lvl="6" marL="3200400">
              <a:lnSpc>
                <a:spcPct val="115000"/>
              </a:lnSpc>
              <a:spcBef>
                <a:spcPts val="0"/>
              </a:spcBef>
              <a:spcAft>
                <a:spcPts val="0"/>
              </a:spcAft>
              <a:buClr>
                <a:schemeClr val="lt1"/>
              </a:buClr>
              <a:buSzPts val="800"/>
              <a:buFont typeface="Inter"/>
              <a:buChar char="●"/>
              <a:defRPr sz="800"/>
            </a:lvl7pPr>
            <a:lvl8pPr indent="-279400" lvl="7" marL="3657600">
              <a:lnSpc>
                <a:spcPct val="115000"/>
              </a:lnSpc>
              <a:spcBef>
                <a:spcPts val="0"/>
              </a:spcBef>
              <a:spcAft>
                <a:spcPts val="0"/>
              </a:spcAft>
              <a:buClr>
                <a:schemeClr val="lt1"/>
              </a:buClr>
              <a:buSzPts val="800"/>
              <a:buFont typeface="Inter"/>
              <a:buChar char="○"/>
              <a:defRPr sz="800"/>
            </a:lvl8pPr>
            <a:lvl9pPr indent="-279400" lvl="8" marL="4114800">
              <a:lnSpc>
                <a:spcPct val="115000"/>
              </a:lnSpc>
              <a:spcBef>
                <a:spcPts val="0"/>
              </a:spcBef>
              <a:spcAft>
                <a:spcPts val="0"/>
              </a:spcAft>
              <a:buClr>
                <a:schemeClr val="lt1"/>
              </a:buClr>
              <a:buSzPts val="800"/>
              <a:buFont typeface="Inter"/>
              <a:buChar char="■"/>
              <a:defRPr sz="800"/>
            </a:lvl9pPr>
          </a:lstStyle>
          <a:p/>
        </p:txBody>
      </p:sp>
      <p:sp>
        <p:nvSpPr>
          <p:cNvPr id="202" name="Google Shape;202;p22"/>
          <p:cNvSpPr txBox="1"/>
          <p:nvPr>
            <p:ph idx="7" type="title"/>
          </p:nvPr>
        </p:nvSpPr>
        <p:spPr>
          <a:xfrm>
            <a:off x="4263388" y="2325375"/>
            <a:ext cx="1188600" cy="2781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800"/>
              <a:buNone/>
              <a:defRPr sz="800"/>
            </a:lvl2pPr>
            <a:lvl3pPr lvl="2">
              <a:lnSpc>
                <a:spcPct val="110000"/>
              </a:lnSpc>
              <a:spcBef>
                <a:spcPts val="0"/>
              </a:spcBef>
              <a:spcAft>
                <a:spcPts val="0"/>
              </a:spcAft>
              <a:buSzPts val="800"/>
              <a:buNone/>
              <a:defRPr sz="800"/>
            </a:lvl3pPr>
            <a:lvl4pPr lvl="3">
              <a:lnSpc>
                <a:spcPct val="110000"/>
              </a:lnSpc>
              <a:spcBef>
                <a:spcPts val="0"/>
              </a:spcBef>
              <a:spcAft>
                <a:spcPts val="0"/>
              </a:spcAft>
              <a:buSzPts val="800"/>
              <a:buNone/>
              <a:defRPr sz="800"/>
            </a:lvl4pPr>
            <a:lvl5pPr lvl="4">
              <a:lnSpc>
                <a:spcPct val="110000"/>
              </a:lnSpc>
              <a:spcBef>
                <a:spcPts val="0"/>
              </a:spcBef>
              <a:spcAft>
                <a:spcPts val="0"/>
              </a:spcAft>
              <a:buSzPts val="800"/>
              <a:buNone/>
              <a:defRPr sz="800"/>
            </a:lvl5pPr>
            <a:lvl6pPr lvl="5">
              <a:lnSpc>
                <a:spcPct val="110000"/>
              </a:lnSpc>
              <a:spcBef>
                <a:spcPts val="0"/>
              </a:spcBef>
              <a:spcAft>
                <a:spcPts val="0"/>
              </a:spcAft>
              <a:buSzPts val="800"/>
              <a:buNone/>
              <a:defRPr sz="800"/>
            </a:lvl6pPr>
            <a:lvl7pPr lvl="6">
              <a:lnSpc>
                <a:spcPct val="110000"/>
              </a:lnSpc>
              <a:spcBef>
                <a:spcPts val="0"/>
              </a:spcBef>
              <a:spcAft>
                <a:spcPts val="0"/>
              </a:spcAft>
              <a:buSzPts val="800"/>
              <a:buNone/>
              <a:defRPr sz="800"/>
            </a:lvl7pPr>
            <a:lvl8pPr lvl="7">
              <a:lnSpc>
                <a:spcPct val="110000"/>
              </a:lnSpc>
              <a:spcBef>
                <a:spcPts val="0"/>
              </a:spcBef>
              <a:spcAft>
                <a:spcPts val="0"/>
              </a:spcAft>
              <a:buSzPts val="800"/>
              <a:buNone/>
              <a:defRPr sz="800"/>
            </a:lvl8pPr>
            <a:lvl9pPr lvl="8">
              <a:lnSpc>
                <a:spcPct val="110000"/>
              </a:lnSpc>
              <a:spcBef>
                <a:spcPts val="0"/>
              </a:spcBef>
              <a:spcAft>
                <a:spcPts val="0"/>
              </a:spcAft>
              <a:buSzPts val="800"/>
              <a:buNone/>
              <a:defRPr sz="800"/>
            </a:lvl9pPr>
          </a:lstStyle>
          <a:p/>
        </p:txBody>
      </p:sp>
      <p:sp>
        <p:nvSpPr>
          <p:cNvPr id="203" name="Google Shape;203;p22"/>
          <p:cNvSpPr/>
          <p:nvPr>
            <p:ph idx="8" type="pic"/>
          </p:nvPr>
        </p:nvSpPr>
        <p:spPr>
          <a:xfrm>
            <a:off x="5713225" y="373175"/>
            <a:ext cx="1515000" cy="1616700"/>
          </a:xfrm>
          <a:prstGeom prst="rect">
            <a:avLst/>
          </a:prstGeom>
          <a:noFill/>
          <a:ln>
            <a:noFill/>
          </a:ln>
        </p:spPr>
      </p:sp>
      <p:sp>
        <p:nvSpPr>
          <p:cNvPr id="204" name="Google Shape;204;p22"/>
          <p:cNvSpPr txBox="1"/>
          <p:nvPr>
            <p:ph idx="9" type="title"/>
          </p:nvPr>
        </p:nvSpPr>
        <p:spPr>
          <a:xfrm>
            <a:off x="5891875" y="2172975"/>
            <a:ext cx="1188600" cy="1524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205" name="Google Shape;205;p22"/>
          <p:cNvSpPr txBox="1"/>
          <p:nvPr>
            <p:ph idx="13" type="body"/>
          </p:nvPr>
        </p:nvSpPr>
        <p:spPr>
          <a:xfrm>
            <a:off x="5891875" y="2832368"/>
            <a:ext cx="1161900" cy="16707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lt1"/>
              </a:buClr>
              <a:buSzPts val="800"/>
              <a:buFont typeface="Inter"/>
              <a:buChar char="●"/>
              <a:defRPr sz="800"/>
            </a:lvl1pPr>
            <a:lvl2pPr indent="-279400" lvl="1" marL="914400">
              <a:lnSpc>
                <a:spcPct val="115000"/>
              </a:lnSpc>
              <a:spcBef>
                <a:spcPts val="0"/>
              </a:spcBef>
              <a:spcAft>
                <a:spcPts val="0"/>
              </a:spcAft>
              <a:buClr>
                <a:schemeClr val="lt1"/>
              </a:buClr>
              <a:buSzPts val="800"/>
              <a:buFont typeface="Inter"/>
              <a:buChar char="○"/>
              <a:defRPr sz="800"/>
            </a:lvl2pPr>
            <a:lvl3pPr indent="-279400" lvl="2" marL="1371600">
              <a:lnSpc>
                <a:spcPct val="115000"/>
              </a:lnSpc>
              <a:spcBef>
                <a:spcPts val="0"/>
              </a:spcBef>
              <a:spcAft>
                <a:spcPts val="0"/>
              </a:spcAft>
              <a:buClr>
                <a:schemeClr val="lt1"/>
              </a:buClr>
              <a:buSzPts val="800"/>
              <a:buFont typeface="Inter"/>
              <a:buChar char="■"/>
              <a:defRPr sz="800"/>
            </a:lvl3pPr>
            <a:lvl4pPr indent="-279400" lvl="3" marL="1828800">
              <a:lnSpc>
                <a:spcPct val="115000"/>
              </a:lnSpc>
              <a:spcBef>
                <a:spcPts val="0"/>
              </a:spcBef>
              <a:spcAft>
                <a:spcPts val="0"/>
              </a:spcAft>
              <a:buClr>
                <a:schemeClr val="lt1"/>
              </a:buClr>
              <a:buSzPts val="800"/>
              <a:buFont typeface="Inter"/>
              <a:buChar char="●"/>
              <a:defRPr sz="800"/>
            </a:lvl4pPr>
            <a:lvl5pPr indent="-279400" lvl="4" marL="2286000">
              <a:lnSpc>
                <a:spcPct val="115000"/>
              </a:lnSpc>
              <a:spcBef>
                <a:spcPts val="0"/>
              </a:spcBef>
              <a:spcAft>
                <a:spcPts val="0"/>
              </a:spcAft>
              <a:buClr>
                <a:schemeClr val="lt1"/>
              </a:buClr>
              <a:buSzPts val="800"/>
              <a:buFont typeface="Inter"/>
              <a:buChar char="○"/>
              <a:defRPr sz="800"/>
            </a:lvl5pPr>
            <a:lvl6pPr indent="-279400" lvl="5" marL="2743200">
              <a:lnSpc>
                <a:spcPct val="115000"/>
              </a:lnSpc>
              <a:spcBef>
                <a:spcPts val="0"/>
              </a:spcBef>
              <a:spcAft>
                <a:spcPts val="0"/>
              </a:spcAft>
              <a:buClr>
                <a:schemeClr val="lt1"/>
              </a:buClr>
              <a:buSzPts val="800"/>
              <a:buFont typeface="Inter"/>
              <a:buChar char="■"/>
              <a:defRPr sz="800"/>
            </a:lvl6pPr>
            <a:lvl7pPr indent="-279400" lvl="6" marL="3200400">
              <a:lnSpc>
                <a:spcPct val="115000"/>
              </a:lnSpc>
              <a:spcBef>
                <a:spcPts val="0"/>
              </a:spcBef>
              <a:spcAft>
                <a:spcPts val="0"/>
              </a:spcAft>
              <a:buClr>
                <a:schemeClr val="lt1"/>
              </a:buClr>
              <a:buSzPts val="800"/>
              <a:buFont typeface="Inter"/>
              <a:buChar char="●"/>
              <a:defRPr sz="800"/>
            </a:lvl7pPr>
            <a:lvl8pPr indent="-279400" lvl="7" marL="3657600">
              <a:lnSpc>
                <a:spcPct val="115000"/>
              </a:lnSpc>
              <a:spcBef>
                <a:spcPts val="0"/>
              </a:spcBef>
              <a:spcAft>
                <a:spcPts val="0"/>
              </a:spcAft>
              <a:buClr>
                <a:schemeClr val="lt1"/>
              </a:buClr>
              <a:buSzPts val="800"/>
              <a:buFont typeface="Inter"/>
              <a:buChar char="○"/>
              <a:defRPr sz="800"/>
            </a:lvl8pPr>
            <a:lvl9pPr indent="-279400" lvl="8" marL="4114800">
              <a:lnSpc>
                <a:spcPct val="115000"/>
              </a:lnSpc>
              <a:spcBef>
                <a:spcPts val="0"/>
              </a:spcBef>
              <a:spcAft>
                <a:spcPts val="0"/>
              </a:spcAft>
              <a:buClr>
                <a:schemeClr val="lt1"/>
              </a:buClr>
              <a:buSzPts val="800"/>
              <a:buFont typeface="Inter"/>
              <a:buChar char="■"/>
              <a:defRPr sz="800"/>
            </a:lvl9pPr>
          </a:lstStyle>
          <a:p/>
        </p:txBody>
      </p:sp>
      <p:sp>
        <p:nvSpPr>
          <p:cNvPr id="206" name="Google Shape;206;p22"/>
          <p:cNvSpPr txBox="1"/>
          <p:nvPr>
            <p:ph idx="14" type="title"/>
          </p:nvPr>
        </p:nvSpPr>
        <p:spPr>
          <a:xfrm>
            <a:off x="5891875" y="2325375"/>
            <a:ext cx="1188600" cy="2781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800"/>
              <a:buNone/>
              <a:defRPr sz="800"/>
            </a:lvl2pPr>
            <a:lvl3pPr lvl="2">
              <a:lnSpc>
                <a:spcPct val="110000"/>
              </a:lnSpc>
              <a:spcBef>
                <a:spcPts val="0"/>
              </a:spcBef>
              <a:spcAft>
                <a:spcPts val="0"/>
              </a:spcAft>
              <a:buSzPts val="800"/>
              <a:buNone/>
              <a:defRPr sz="800"/>
            </a:lvl3pPr>
            <a:lvl4pPr lvl="3">
              <a:lnSpc>
                <a:spcPct val="110000"/>
              </a:lnSpc>
              <a:spcBef>
                <a:spcPts val="0"/>
              </a:spcBef>
              <a:spcAft>
                <a:spcPts val="0"/>
              </a:spcAft>
              <a:buSzPts val="800"/>
              <a:buNone/>
              <a:defRPr sz="800"/>
            </a:lvl4pPr>
            <a:lvl5pPr lvl="4">
              <a:lnSpc>
                <a:spcPct val="110000"/>
              </a:lnSpc>
              <a:spcBef>
                <a:spcPts val="0"/>
              </a:spcBef>
              <a:spcAft>
                <a:spcPts val="0"/>
              </a:spcAft>
              <a:buSzPts val="800"/>
              <a:buNone/>
              <a:defRPr sz="800"/>
            </a:lvl5pPr>
            <a:lvl6pPr lvl="5">
              <a:lnSpc>
                <a:spcPct val="110000"/>
              </a:lnSpc>
              <a:spcBef>
                <a:spcPts val="0"/>
              </a:spcBef>
              <a:spcAft>
                <a:spcPts val="0"/>
              </a:spcAft>
              <a:buSzPts val="800"/>
              <a:buNone/>
              <a:defRPr sz="800"/>
            </a:lvl6pPr>
            <a:lvl7pPr lvl="6">
              <a:lnSpc>
                <a:spcPct val="110000"/>
              </a:lnSpc>
              <a:spcBef>
                <a:spcPts val="0"/>
              </a:spcBef>
              <a:spcAft>
                <a:spcPts val="0"/>
              </a:spcAft>
              <a:buSzPts val="800"/>
              <a:buNone/>
              <a:defRPr sz="800"/>
            </a:lvl7pPr>
            <a:lvl8pPr lvl="7">
              <a:lnSpc>
                <a:spcPct val="110000"/>
              </a:lnSpc>
              <a:spcBef>
                <a:spcPts val="0"/>
              </a:spcBef>
              <a:spcAft>
                <a:spcPts val="0"/>
              </a:spcAft>
              <a:buSzPts val="800"/>
              <a:buNone/>
              <a:defRPr sz="800"/>
            </a:lvl8pPr>
            <a:lvl9pPr lvl="8">
              <a:lnSpc>
                <a:spcPct val="110000"/>
              </a:lnSpc>
              <a:spcBef>
                <a:spcPts val="0"/>
              </a:spcBef>
              <a:spcAft>
                <a:spcPts val="0"/>
              </a:spcAft>
              <a:buSzPts val="800"/>
              <a:buNone/>
              <a:defRPr sz="800"/>
            </a:lvl9pPr>
          </a:lstStyle>
          <a:p/>
        </p:txBody>
      </p:sp>
      <p:sp>
        <p:nvSpPr>
          <p:cNvPr id="207" name="Google Shape;207;p22"/>
          <p:cNvSpPr/>
          <p:nvPr>
            <p:ph idx="15" type="pic"/>
          </p:nvPr>
        </p:nvSpPr>
        <p:spPr>
          <a:xfrm>
            <a:off x="7341950" y="373175"/>
            <a:ext cx="1515000" cy="1616700"/>
          </a:xfrm>
          <a:prstGeom prst="rect">
            <a:avLst/>
          </a:prstGeom>
          <a:noFill/>
          <a:ln>
            <a:noFill/>
          </a:ln>
        </p:spPr>
      </p:sp>
      <p:sp>
        <p:nvSpPr>
          <p:cNvPr id="208" name="Google Shape;208;p22"/>
          <p:cNvSpPr txBox="1"/>
          <p:nvPr>
            <p:ph idx="16" type="title"/>
          </p:nvPr>
        </p:nvSpPr>
        <p:spPr>
          <a:xfrm>
            <a:off x="7520600" y="2172975"/>
            <a:ext cx="1188600" cy="1524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lnSpc>
                <a:spcPct val="110000"/>
              </a:lnSpc>
              <a:spcBef>
                <a:spcPts val="0"/>
              </a:spcBef>
              <a:spcAft>
                <a:spcPts val="0"/>
              </a:spcAft>
              <a:buClr>
                <a:schemeClr val="dk1"/>
              </a:buClr>
              <a:buSzPts val="1000"/>
              <a:buNone/>
              <a:defRPr sz="1000">
                <a:solidFill>
                  <a:schemeClr val="dk1"/>
                </a:solidFill>
              </a:defRPr>
            </a:lvl2pPr>
            <a:lvl3pPr lvl="2">
              <a:lnSpc>
                <a:spcPct val="110000"/>
              </a:lnSpc>
              <a:spcBef>
                <a:spcPts val="0"/>
              </a:spcBef>
              <a:spcAft>
                <a:spcPts val="0"/>
              </a:spcAft>
              <a:buClr>
                <a:schemeClr val="dk1"/>
              </a:buClr>
              <a:buSzPts val="1000"/>
              <a:buNone/>
              <a:defRPr sz="1000">
                <a:solidFill>
                  <a:schemeClr val="dk1"/>
                </a:solidFill>
              </a:defRPr>
            </a:lvl3pPr>
            <a:lvl4pPr lvl="3">
              <a:lnSpc>
                <a:spcPct val="110000"/>
              </a:lnSpc>
              <a:spcBef>
                <a:spcPts val="0"/>
              </a:spcBef>
              <a:spcAft>
                <a:spcPts val="0"/>
              </a:spcAft>
              <a:buClr>
                <a:schemeClr val="dk1"/>
              </a:buClr>
              <a:buSzPts val="1000"/>
              <a:buNone/>
              <a:defRPr sz="1000">
                <a:solidFill>
                  <a:schemeClr val="dk1"/>
                </a:solidFill>
              </a:defRPr>
            </a:lvl4pPr>
            <a:lvl5pPr lvl="4">
              <a:lnSpc>
                <a:spcPct val="110000"/>
              </a:lnSpc>
              <a:spcBef>
                <a:spcPts val="0"/>
              </a:spcBef>
              <a:spcAft>
                <a:spcPts val="0"/>
              </a:spcAft>
              <a:buClr>
                <a:schemeClr val="dk1"/>
              </a:buClr>
              <a:buSzPts val="1000"/>
              <a:buNone/>
              <a:defRPr sz="1000">
                <a:solidFill>
                  <a:schemeClr val="dk1"/>
                </a:solidFill>
              </a:defRPr>
            </a:lvl5pPr>
            <a:lvl6pPr lvl="5">
              <a:lnSpc>
                <a:spcPct val="110000"/>
              </a:lnSpc>
              <a:spcBef>
                <a:spcPts val="0"/>
              </a:spcBef>
              <a:spcAft>
                <a:spcPts val="0"/>
              </a:spcAft>
              <a:buClr>
                <a:schemeClr val="dk1"/>
              </a:buClr>
              <a:buSzPts val="1000"/>
              <a:buNone/>
              <a:defRPr sz="1000">
                <a:solidFill>
                  <a:schemeClr val="dk1"/>
                </a:solidFill>
              </a:defRPr>
            </a:lvl6pPr>
            <a:lvl7pPr lvl="6">
              <a:lnSpc>
                <a:spcPct val="110000"/>
              </a:lnSpc>
              <a:spcBef>
                <a:spcPts val="0"/>
              </a:spcBef>
              <a:spcAft>
                <a:spcPts val="0"/>
              </a:spcAft>
              <a:buClr>
                <a:schemeClr val="dk1"/>
              </a:buClr>
              <a:buSzPts val="1000"/>
              <a:buNone/>
              <a:defRPr sz="1000">
                <a:solidFill>
                  <a:schemeClr val="dk1"/>
                </a:solidFill>
              </a:defRPr>
            </a:lvl7pPr>
            <a:lvl8pPr lvl="7">
              <a:lnSpc>
                <a:spcPct val="110000"/>
              </a:lnSpc>
              <a:spcBef>
                <a:spcPts val="0"/>
              </a:spcBef>
              <a:spcAft>
                <a:spcPts val="0"/>
              </a:spcAft>
              <a:buClr>
                <a:schemeClr val="dk1"/>
              </a:buClr>
              <a:buSzPts val="1000"/>
              <a:buNone/>
              <a:defRPr sz="1000">
                <a:solidFill>
                  <a:schemeClr val="dk1"/>
                </a:solidFill>
              </a:defRPr>
            </a:lvl8pPr>
            <a:lvl9pPr lvl="8">
              <a:lnSpc>
                <a:spcPct val="110000"/>
              </a:lnSpc>
              <a:spcBef>
                <a:spcPts val="0"/>
              </a:spcBef>
              <a:spcAft>
                <a:spcPts val="0"/>
              </a:spcAft>
              <a:buClr>
                <a:schemeClr val="dk1"/>
              </a:buClr>
              <a:buSzPts val="1000"/>
              <a:buNone/>
              <a:defRPr sz="1000">
                <a:solidFill>
                  <a:schemeClr val="dk1"/>
                </a:solidFill>
              </a:defRPr>
            </a:lvl9pPr>
          </a:lstStyle>
          <a:p/>
        </p:txBody>
      </p:sp>
      <p:sp>
        <p:nvSpPr>
          <p:cNvPr id="209" name="Google Shape;209;p22"/>
          <p:cNvSpPr txBox="1"/>
          <p:nvPr>
            <p:ph idx="17" type="body"/>
          </p:nvPr>
        </p:nvSpPr>
        <p:spPr>
          <a:xfrm>
            <a:off x="7520600" y="2832368"/>
            <a:ext cx="1161900" cy="16707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lt1"/>
              </a:buClr>
              <a:buSzPts val="800"/>
              <a:buFont typeface="Inter"/>
              <a:buChar char="●"/>
              <a:defRPr sz="800"/>
            </a:lvl1pPr>
            <a:lvl2pPr indent="-279400" lvl="1" marL="914400">
              <a:lnSpc>
                <a:spcPct val="115000"/>
              </a:lnSpc>
              <a:spcBef>
                <a:spcPts val="0"/>
              </a:spcBef>
              <a:spcAft>
                <a:spcPts val="0"/>
              </a:spcAft>
              <a:buClr>
                <a:schemeClr val="lt1"/>
              </a:buClr>
              <a:buSzPts val="800"/>
              <a:buFont typeface="Inter"/>
              <a:buChar char="○"/>
              <a:defRPr sz="800"/>
            </a:lvl2pPr>
            <a:lvl3pPr indent="-279400" lvl="2" marL="1371600">
              <a:lnSpc>
                <a:spcPct val="115000"/>
              </a:lnSpc>
              <a:spcBef>
                <a:spcPts val="0"/>
              </a:spcBef>
              <a:spcAft>
                <a:spcPts val="0"/>
              </a:spcAft>
              <a:buClr>
                <a:schemeClr val="lt1"/>
              </a:buClr>
              <a:buSzPts val="800"/>
              <a:buFont typeface="Inter"/>
              <a:buChar char="■"/>
              <a:defRPr sz="800"/>
            </a:lvl3pPr>
            <a:lvl4pPr indent="-279400" lvl="3" marL="1828800">
              <a:lnSpc>
                <a:spcPct val="115000"/>
              </a:lnSpc>
              <a:spcBef>
                <a:spcPts val="0"/>
              </a:spcBef>
              <a:spcAft>
                <a:spcPts val="0"/>
              </a:spcAft>
              <a:buClr>
                <a:schemeClr val="lt1"/>
              </a:buClr>
              <a:buSzPts val="800"/>
              <a:buFont typeface="Inter"/>
              <a:buChar char="●"/>
              <a:defRPr sz="800"/>
            </a:lvl4pPr>
            <a:lvl5pPr indent="-279400" lvl="4" marL="2286000">
              <a:lnSpc>
                <a:spcPct val="115000"/>
              </a:lnSpc>
              <a:spcBef>
                <a:spcPts val="0"/>
              </a:spcBef>
              <a:spcAft>
                <a:spcPts val="0"/>
              </a:spcAft>
              <a:buClr>
                <a:schemeClr val="lt1"/>
              </a:buClr>
              <a:buSzPts val="800"/>
              <a:buFont typeface="Inter"/>
              <a:buChar char="○"/>
              <a:defRPr sz="800"/>
            </a:lvl5pPr>
            <a:lvl6pPr indent="-279400" lvl="5" marL="2743200">
              <a:lnSpc>
                <a:spcPct val="115000"/>
              </a:lnSpc>
              <a:spcBef>
                <a:spcPts val="0"/>
              </a:spcBef>
              <a:spcAft>
                <a:spcPts val="0"/>
              </a:spcAft>
              <a:buClr>
                <a:schemeClr val="lt1"/>
              </a:buClr>
              <a:buSzPts val="800"/>
              <a:buFont typeface="Inter"/>
              <a:buChar char="■"/>
              <a:defRPr sz="800"/>
            </a:lvl6pPr>
            <a:lvl7pPr indent="-279400" lvl="6" marL="3200400">
              <a:lnSpc>
                <a:spcPct val="115000"/>
              </a:lnSpc>
              <a:spcBef>
                <a:spcPts val="0"/>
              </a:spcBef>
              <a:spcAft>
                <a:spcPts val="0"/>
              </a:spcAft>
              <a:buClr>
                <a:schemeClr val="lt1"/>
              </a:buClr>
              <a:buSzPts val="800"/>
              <a:buFont typeface="Inter"/>
              <a:buChar char="●"/>
              <a:defRPr sz="800"/>
            </a:lvl7pPr>
            <a:lvl8pPr indent="-279400" lvl="7" marL="3657600">
              <a:lnSpc>
                <a:spcPct val="115000"/>
              </a:lnSpc>
              <a:spcBef>
                <a:spcPts val="0"/>
              </a:spcBef>
              <a:spcAft>
                <a:spcPts val="0"/>
              </a:spcAft>
              <a:buClr>
                <a:schemeClr val="lt1"/>
              </a:buClr>
              <a:buSzPts val="800"/>
              <a:buFont typeface="Inter"/>
              <a:buChar char="○"/>
              <a:defRPr sz="800"/>
            </a:lvl8pPr>
            <a:lvl9pPr indent="-279400" lvl="8" marL="4114800">
              <a:lnSpc>
                <a:spcPct val="115000"/>
              </a:lnSpc>
              <a:spcBef>
                <a:spcPts val="0"/>
              </a:spcBef>
              <a:spcAft>
                <a:spcPts val="0"/>
              </a:spcAft>
              <a:buClr>
                <a:schemeClr val="lt1"/>
              </a:buClr>
              <a:buSzPts val="800"/>
              <a:buFont typeface="Inter"/>
              <a:buChar char="■"/>
              <a:defRPr sz="800"/>
            </a:lvl9pPr>
          </a:lstStyle>
          <a:p/>
        </p:txBody>
      </p:sp>
      <p:sp>
        <p:nvSpPr>
          <p:cNvPr id="210" name="Google Shape;210;p22"/>
          <p:cNvSpPr txBox="1"/>
          <p:nvPr>
            <p:ph idx="18" type="title"/>
          </p:nvPr>
        </p:nvSpPr>
        <p:spPr>
          <a:xfrm>
            <a:off x="7520600" y="2325375"/>
            <a:ext cx="1188600" cy="2781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800"/>
              <a:buNone/>
              <a:defRPr sz="800"/>
            </a:lvl2pPr>
            <a:lvl3pPr lvl="2">
              <a:lnSpc>
                <a:spcPct val="110000"/>
              </a:lnSpc>
              <a:spcBef>
                <a:spcPts val="0"/>
              </a:spcBef>
              <a:spcAft>
                <a:spcPts val="0"/>
              </a:spcAft>
              <a:buSzPts val="800"/>
              <a:buNone/>
              <a:defRPr sz="800"/>
            </a:lvl3pPr>
            <a:lvl4pPr lvl="3">
              <a:lnSpc>
                <a:spcPct val="110000"/>
              </a:lnSpc>
              <a:spcBef>
                <a:spcPts val="0"/>
              </a:spcBef>
              <a:spcAft>
                <a:spcPts val="0"/>
              </a:spcAft>
              <a:buSzPts val="800"/>
              <a:buNone/>
              <a:defRPr sz="800"/>
            </a:lvl4pPr>
            <a:lvl5pPr lvl="4">
              <a:lnSpc>
                <a:spcPct val="110000"/>
              </a:lnSpc>
              <a:spcBef>
                <a:spcPts val="0"/>
              </a:spcBef>
              <a:spcAft>
                <a:spcPts val="0"/>
              </a:spcAft>
              <a:buSzPts val="800"/>
              <a:buNone/>
              <a:defRPr sz="800"/>
            </a:lvl5pPr>
            <a:lvl6pPr lvl="5">
              <a:lnSpc>
                <a:spcPct val="110000"/>
              </a:lnSpc>
              <a:spcBef>
                <a:spcPts val="0"/>
              </a:spcBef>
              <a:spcAft>
                <a:spcPts val="0"/>
              </a:spcAft>
              <a:buSzPts val="800"/>
              <a:buNone/>
              <a:defRPr sz="800"/>
            </a:lvl6pPr>
            <a:lvl7pPr lvl="6">
              <a:lnSpc>
                <a:spcPct val="110000"/>
              </a:lnSpc>
              <a:spcBef>
                <a:spcPts val="0"/>
              </a:spcBef>
              <a:spcAft>
                <a:spcPts val="0"/>
              </a:spcAft>
              <a:buSzPts val="800"/>
              <a:buNone/>
              <a:defRPr sz="800"/>
            </a:lvl7pPr>
            <a:lvl8pPr lvl="7">
              <a:lnSpc>
                <a:spcPct val="110000"/>
              </a:lnSpc>
              <a:spcBef>
                <a:spcPts val="0"/>
              </a:spcBef>
              <a:spcAft>
                <a:spcPts val="0"/>
              </a:spcAft>
              <a:buSzPts val="800"/>
              <a:buNone/>
              <a:defRPr sz="800"/>
            </a:lvl8pPr>
            <a:lvl9pPr lvl="8">
              <a:lnSpc>
                <a:spcPct val="110000"/>
              </a:lnSpc>
              <a:spcBef>
                <a:spcPts val="0"/>
              </a:spcBef>
              <a:spcAft>
                <a:spcPts val="0"/>
              </a:spcAft>
              <a:buSzPts val="800"/>
              <a:buNone/>
              <a:defRPr sz="800"/>
            </a:lvl9pPr>
          </a:lstStyle>
          <a:p/>
        </p:txBody>
      </p:sp>
      <p:sp>
        <p:nvSpPr>
          <p:cNvPr id="211" name="Google Shape;211;p22"/>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2" name="Google Shape;212;p22"/>
          <p:cNvSpPr txBox="1"/>
          <p:nvPr>
            <p:ph idx="19"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 name="Google Shape;213;p22"/>
          <p:cNvSpPr txBox="1"/>
          <p:nvPr>
            <p:ph idx="20"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 name="Google Shape;214;p22"/>
          <p:cNvSpPr txBox="1"/>
          <p:nvPr>
            <p:ph idx="21" type="title"/>
          </p:nvPr>
        </p:nvSpPr>
        <p:spPr>
          <a:xfrm>
            <a:off x="283850" y="285900"/>
            <a:ext cx="2055600" cy="12696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a:lvl1pPr>
            <a:lvl2pPr lvl="1">
              <a:lnSpc>
                <a:spcPct val="85000"/>
              </a:lnSpc>
              <a:spcBef>
                <a:spcPts val="0"/>
              </a:spcBef>
              <a:spcAft>
                <a:spcPts val="0"/>
              </a:spcAft>
              <a:buNone/>
              <a:defRPr/>
            </a:lvl2pPr>
            <a:lvl3pPr lvl="2">
              <a:lnSpc>
                <a:spcPct val="85000"/>
              </a:lnSpc>
              <a:spcBef>
                <a:spcPts val="0"/>
              </a:spcBef>
              <a:spcAft>
                <a:spcPts val="0"/>
              </a:spcAft>
              <a:buNone/>
              <a:defRPr/>
            </a:lvl3pPr>
            <a:lvl4pPr lvl="3">
              <a:lnSpc>
                <a:spcPct val="85000"/>
              </a:lnSpc>
              <a:spcBef>
                <a:spcPts val="0"/>
              </a:spcBef>
              <a:spcAft>
                <a:spcPts val="0"/>
              </a:spcAft>
              <a:buNone/>
              <a:defRPr/>
            </a:lvl4pPr>
            <a:lvl5pPr lvl="4">
              <a:lnSpc>
                <a:spcPct val="85000"/>
              </a:lnSpc>
              <a:spcBef>
                <a:spcPts val="0"/>
              </a:spcBef>
              <a:spcAft>
                <a:spcPts val="0"/>
              </a:spcAft>
              <a:buNone/>
              <a:defRPr/>
            </a:lvl5pPr>
            <a:lvl6pPr lvl="5">
              <a:lnSpc>
                <a:spcPct val="85000"/>
              </a:lnSpc>
              <a:spcBef>
                <a:spcPts val="0"/>
              </a:spcBef>
              <a:spcAft>
                <a:spcPts val="0"/>
              </a:spcAft>
              <a:buNone/>
              <a:defRPr/>
            </a:lvl6pPr>
            <a:lvl7pPr lvl="6">
              <a:lnSpc>
                <a:spcPct val="85000"/>
              </a:lnSpc>
              <a:spcBef>
                <a:spcPts val="0"/>
              </a:spcBef>
              <a:spcAft>
                <a:spcPts val="0"/>
              </a:spcAft>
              <a:buNone/>
              <a:defRPr/>
            </a:lvl7pPr>
            <a:lvl8pPr lvl="7">
              <a:lnSpc>
                <a:spcPct val="85000"/>
              </a:lnSpc>
              <a:spcBef>
                <a:spcPts val="0"/>
              </a:spcBef>
              <a:spcAft>
                <a:spcPts val="0"/>
              </a:spcAft>
              <a:buNone/>
              <a:defRPr/>
            </a:lvl8pPr>
            <a:lvl9pPr lvl="8">
              <a:lnSpc>
                <a:spcPct val="85000"/>
              </a:lnSpc>
              <a:spcBef>
                <a:spcPts val="0"/>
              </a:spcBef>
              <a:spcAft>
                <a:spcPts val="0"/>
              </a:spcAft>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mage grid and description - Alt 2">
  <p:cSld name="CUSTOM_4">
    <p:spTree>
      <p:nvGrpSpPr>
        <p:cNvPr id="215" name="Shape 215"/>
        <p:cNvGrpSpPr/>
        <p:nvPr/>
      </p:nvGrpSpPr>
      <p:grpSpPr>
        <a:xfrm>
          <a:off x="0" y="0"/>
          <a:ext cx="0" cy="0"/>
          <a:chOff x="0" y="0"/>
          <a:chExt cx="0" cy="0"/>
        </a:xfrm>
      </p:grpSpPr>
      <p:sp>
        <p:nvSpPr>
          <p:cNvPr id="216" name="Google Shape;216;p23"/>
          <p:cNvSpPr txBox="1"/>
          <p:nvPr>
            <p:ph type="title"/>
          </p:nvPr>
        </p:nvSpPr>
        <p:spPr>
          <a:xfrm>
            <a:off x="1049249" y="2030625"/>
            <a:ext cx="1902000" cy="2436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100"/>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17" name="Google Shape;217;p23"/>
          <p:cNvSpPr txBox="1"/>
          <p:nvPr>
            <p:ph idx="1" type="body"/>
          </p:nvPr>
        </p:nvSpPr>
        <p:spPr>
          <a:xfrm>
            <a:off x="1049250" y="23968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18" name="Google Shape;218;p23"/>
          <p:cNvSpPr txBox="1"/>
          <p:nvPr>
            <p:ph idx="2" type="title"/>
          </p:nvPr>
        </p:nvSpPr>
        <p:spPr>
          <a:xfrm>
            <a:off x="1049249" y="3575325"/>
            <a:ext cx="1902000" cy="2436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19" name="Google Shape;219;p23"/>
          <p:cNvSpPr txBox="1"/>
          <p:nvPr>
            <p:ph idx="3" type="body"/>
          </p:nvPr>
        </p:nvSpPr>
        <p:spPr>
          <a:xfrm>
            <a:off x="1049250" y="39415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20" name="Google Shape;220;p23"/>
          <p:cNvSpPr txBox="1"/>
          <p:nvPr>
            <p:ph idx="4" type="title"/>
          </p:nvPr>
        </p:nvSpPr>
        <p:spPr>
          <a:xfrm>
            <a:off x="3950249" y="2030625"/>
            <a:ext cx="1902000" cy="2436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21" name="Google Shape;221;p23"/>
          <p:cNvSpPr txBox="1"/>
          <p:nvPr>
            <p:ph idx="5" type="body"/>
          </p:nvPr>
        </p:nvSpPr>
        <p:spPr>
          <a:xfrm>
            <a:off x="3950250" y="23968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22" name="Google Shape;222;p23"/>
          <p:cNvSpPr txBox="1"/>
          <p:nvPr>
            <p:ph idx="6" type="title"/>
          </p:nvPr>
        </p:nvSpPr>
        <p:spPr>
          <a:xfrm>
            <a:off x="3950249" y="3575325"/>
            <a:ext cx="1902000" cy="2436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23" name="Google Shape;223;p23"/>
          <p:cNvSpPr txBox="1"/>
          <p:nvPr>
            <p:ph idx="7" type="body"/>
          </p:nvPr>
        </p:nvSpPr>
        <p:spPr>
          <a:xfrm>
            <a:off x="3950250" y="39415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24" name="Google Shape;224;p23"/>
          <p:cNvSpPr txBox="1"/>
          <p:nvPr>
            <p:ph idx="8" type="title"/>
          </p:nvPr>
        </p:nvSpPr>
        <p:spPr>
          <a:xfrm>
            <a:off x="6851249" y="2030625"/>
            <a:ext cx="1902000" cy="2436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25" name="Google Shape;225;p23"/>
          <p:cNvSpPr txBox="1"/>
          <p:nvPr>
            <p:ph idx="9" type="body"/>
          </p:nvPr>
        </p:nvSpPr>
        <p:spPr>
          <a:xfrm>
            <a:off x="6851250" y="23968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26" name="Google Shape;226;p23"/>
          <p:cNvSpPr txBox="1"/>
          <p:nvPr>
            <p:ph idx="13" type="title"/>
          </p:nvPr>
        </p:nvSpPr>
        <p:spPr>
          <a:xfrm>
            <a:off x="6851249" y="3575325"/>
            <a:ext cx="1902000" cy="2436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lnSpc>
                <a:spcPct val="110000"/>
              </a:lnSpc>
              <a:spcBef>
                <a:spcPts val="0"/>
              </a:spcBef>
              <a:spcAft>
                <a:spcPts val="0"/>
              </a:spcAft>
              <a:buSzPts val="1000"/>
              <a:buNone/>
              <a:defRPr sz="1000"/>
            </a:lvl2pPr>
            <a:lvl3pPr lvl="2">
              <a:lnSpc>
                <a:spcPct val="110000"/>
              </a:lnSpc>
              <a:spcBef>
                <a:spcPts val="0"/>
              </a:spcBef>
              <a:spcAft>
                <a:spcPts val="0"/>
              </a:spcAft>
              <a:buSzPts val="1000"/>
              <a:buNone/>
              <a:defRPr sz="1000"/>
            </a:lvl3pPr>
            <a:lvl4pPr lvl="3">
              <a:lnSpc>
                <a:spcPct val="110000"/>
              </a:lnSpc>
              <a:spcBef>
                <a:spcPts val="0"/>
              </a:spcBef>
              <a:spcAft>
                <a:spcPts val="0"/>
              </a:spcAft>
              <a:buSzPts val="1000"/>
              <a:buNone/>
              <a:defRPr sz="1000"/>
            </a:lvl4pPr>
            <a:lvl5pPr lvl="4">
              <a:lnSpc>
                <a:spcPct val="110000"/>
              </a:lnSpc>
              <a:spcBef>
                <a:spcPts val="0"/>
              </a:spcBef>
              <a:spcAft>
                <a:spcPts val="0"/>
              </a:spcAft>
              <a:buSzPts val="1000"/>
              <a:buNone/>
              <a:defRPr sz="1000"/>
            </a:lvl5pPr>
            <a:lvl6pPr lvl="5">
              <a:lnSpc>
                <a:spcPct val="110000"/>
              </a:lnSpc>
              <a:spcBef>
                <a:spcPts val="0"/>
              </a:spcBef>
              <a:spcAft>
                <a:spcPts val="0"/>
              </a:spcAft>
              <a:buSzPts val="1000"/>
              <a:buNone/>
              <a:defRPr sz="1000"/>
            </a:lvl6pPr>
            <a:lvl7pPr lvl="6">
              <a:lnSpc>
                <a:spcPct val="110000"/>
              </a:lnSpc>
              <a:spcBef>
                <a:spcPts val="0"/>
              </a:spcBef>
              <a:spcAft>
                <a:spcPts val="0"/>
              </a:spcAft>
              <a:buSzPts val="1000"/>
              <a:buNone/>
              <a:defRPr sz="1000"/>
            </a:lvl7pPr>
            <a:lvl8pPr lvl="7">
              <a:lnSpc>
                <a:spcPct val="110000"/>
              </a:lnSpc>
              <a:spcBef>
                <a:spcPts val="0"/>
              </a:spcBef>
              <a:spcAft>
                <a:spcPts val="0"/>
              </a:spcAft>
              <a:buSzPts val="1000"/>
              <a:buNone/>
              <a:defRPr sz="1000"/>
            </a:lvl8pPr>
            <a:lvl9pPr lvl="8">
              <a:lnSpc>
                <a:spcPct val="110000"/>
              </a:lnSpc>
              <a:spcBef>
                <a:spcPts val="0"/>
              </a:spcBef>
              <a:spcAft>
                <a:spcPts val="0"/>
              </a:spcAft>
              <a:buSzPts val="1000"/>
              <a:buNone/>
              <a:defRPr sz="1000"/>
            </a:lvl9pPr>
          </a:lstStyle>
          <a:p/>
        </p:txBody>
      </p:sp>
      <p:sp>
        <p:nvSpPr>
          <p:cNvPr id="227" name="Google Shape;227;p23"/>
          <p:cNvSpPr txBox="1"/>
          <p:nvPr>
            <p:ph idx="14" type="body"/>
          </p:nvPr>
        </p:nvSpPr>
        <p:spPr>
          <a:xfrm>
            <a:off x="6851250" y="3941500"/>
            <a:ext cx="1902000" cy="639600"/>
          </a:xfrm>
          <a:prstGeom prst="rect">
            <a:avLst/>
          </a:prstGeom>
        </p:spPr>
        <p:txBody>
          <a:bodyPr anchorCtr="0" anchor="t" bIns="0" lIns="0" spcFirstLastPara="1" rIns="0" wrap="square" tIns="0">
            <a:noAutofit/>
          </a:bodyPr>
          <a:lstStyle>
            <a:lvl1pPr indent="-279400" lvl="0" marL="457200">
              <a:spcBef>
                <a:spcPts val="0"/>
              </a:spcBef>
              <a:spcAft>
                <a:spcPts val="0"/>
              </a:spcAft>
              <a:buClr>
                <a:schemeClr val="lt1"/>
              </a:buClr>
              <a:buSzPts val="800"/>
              <a:buFont typeface="Inter"/>
              <a:buChar char="●"/>
              <a:defRPr sz="800"/>
            </a:lvl1pPr>
            <a:lvl2pPr indent="-279400" lvl="1" marL="914400">
              <a:spcBef>
                <a:spcPts val="0"/>
              </a:spcBef>
              <a:spcAft>
                <a:spcPts val="0"/>
              </a:spcAft>
              <a:buClr>
                <a:schemeClr val="lt1"/>
              </a:buClr>
              <a:buSzPts val="800"/>
              <a:buFont typeface="Inter"/>
              <a:buChar char="○"/>
              <a:defRPr sz="800"/>
            </a:lvl2pPr>
            <a:lvl3pPr indent="-279400" lvl="2" marL="1371600">
              <a:spcBef>
                <a:spcPts val="0"/>
              </a:spcBef>
              <a:spcAft>
                <a:spcPts val="0"/>
              </a:spcAft>
              <a:buClr>
                <a:schemeClr val="lt1"/>
              </a:buClr>
              <a:buSzPts val="800"/>
              <a:buFont typeface="Inter"/>
              <a:buChar char="■"/>
              <a:defRPr sz="800"/>
            </a:lvl3pPr>
            <a:lvl4pPr indent="-279400" lvl="3" marL="1828800">
              <a:spcBef>
                <a:spcPts val="0"/>
              </a:spcBef>
              <a:spcAft>
                <a:spcPts val="0"/>
              </a:spcAft>
              <a:buClr>
                <a:schemeClr val="lt1"/>
              </a:buClr>
              <a:buSzPts val="800"/>
              <a:buFont typeface="Inter"/>
              <a:buChar char="●"/>
              <a:defRPr sz="800"/>
            </a:lvl4pPr>
            <a:lvl5pPr indent="-279400" lvl="4" marL="2286000">
              <a:spcBef>
                <a:spcPts val="0"/>
              </a:spcBef>
              <a:spcAft>
                <a:spcPts val="0"/>
              </a:spcAft>
              <a:buClr>
                <a:schemeClr val="lt1"/>
              </a:buClr>
              <a:buSzPts val="800"/>
              <a:buFont typeface="Inter"/>
              <a:buChar char="○"/>
              <a:defRPr sz="800"/>
            </a:lvl5pPr>
            <a:lvl6pPr indent="-279400" lvl="5" marL="2743200">
              <a:spcBef>
                <a:spcPts val="0"/>
              </a:spcBef>
              <a:spcAft>
                <a:spcPts val="0"/>
              </a:spcAft>
              <a:buClr>
                <a:schemeClr val="lt1"/>
              </a:buClr>
              <a:buSzPts val="800"/>
              <a:buFont typeface="Inter"/>
              <a:buChar char="■"/>
              <a:defRPr sz="800"/>
            </a:lvl6pPr>
            <a:lvl7pPr indent="-279400" lvl="6" marL="3200400">
              <a:spcBef>
                <a:spcPts val="0"/>
              </a:spcBef>
              <a:spcAft>
                <a:spcPts val="0"/>
              </a:spcAft>
              <a:buClr>
                <a:schemeClr val="lt1"/>
              </a:buClr>
              <a:buSzPts val="800"/>
              <a:buFont typeface="Inter"/>
              <a:buChar char="●"/>
              <a:defRPr sz="800"/>
            </a:lvl7pPr>
            <a:lvl8pPr indent="-279400" lvl="7" marL="3657600">
              <a:spcBef>
                <a:spcPts val="0"/>
              </a:spcBef>
              <a:spcAft>
                <a:spcPts val="0"/>
              </a:spcAft>
              <a:buClr>
                <a:schemeClr val="lt1"/>
              </a:buClr>
              <a:buSzPts val="800"/>
              <a:buFont typeface="Inter"/>
              <a:buChar char="○"/>
              <a:defRPr sz="800"/>
            </a:lvl8pPr>
            <a:lvl9pPr indent="-279400" lvl="8" marL="4114800">
              <a:spcBef>
                <a:spcPts val="0"/>
              </a:spcBef>
              <a:spcAft>
                <a:spcPts val="0"/>
              </a:spcAft>
              <a:buClr>
                <a:schemeClr val="lt1"/>
              </a:buClr>
              <a:buSzPts val="800"/>
              <a:buFont typeface="Inter"/>
              <a:buChar char="■"/>
              <a:defRPr sz="800"/>
            </a:lvl9pPr>
          </a:lstStyle>
          <a:p/>
        </p:txBody>
      </p:sp>
      <p:sp>
        <p:nvSpPr>
          <p:cNvPr id="228" name="Google Shape;228;p23"/>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29" name="Google Shape;229;p23"/>
          <p:cNvSpPr txBox="1"/>
          <p:nvPr>
            <p:ph idx="15" type="title"/>
          </p:nvPr>
        </p:nvSpPr>
        <p:spPr>
          <a:xfrm>
            <a:off x="283850" y="285900"/>
            <a:ext cx="8571900" cy="8163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a:lvl1pPr>
            <a:lvl2pPr lvl="1">
              <a:lnSpc>
                <a:spcPct val="85000"/>
              </a:lnSpc>
              <a:spcBef>
                <a:spcPts val="0"/>
              </a:spcBef>
              <a:spcAft>
                <a:spcPts val="0"/>
              </a:spcAft>
              <a:buNone/>
              <a:defRPr/>
            </a:lvl2pPr>
            <a:lvl3pPr lvl="2">
              <a:lnSpc>
                <a:spcPct val="85000"/>
              </a:lnSpc>
              <a:spcBef>
                <a:spcPts val="0"/>
              </a:spcBef>
              <a:spcAft>
                <a:spcPts val="0"/>
              </a:spcAft>
              <a:buNone/>
              <a:defRPr/>
            </a:lvl3pPr>
            <a:lvl4pPr lvl="3">
              <a:lnSpc>
                <a:spcPct val="85000"/>
              </a:lnSpc>
              <a:spcBef>
                <a:spcPts val="0"/>
              </a:spcBef>
              <a:spcAft>
                <a:spcPts val="0"/>
              </a:spcAft>
              <a:buNone/>
              <a:defRPr/>
            </a:lvl4pPr>
            <a:lvl5pPr lvl="4">
              <a:lnSpc>
                <a:spcPct val="85000"/>
              </a:lnSpc>
              <a:spcBef>
                <a:spcPts val="0"/>
              </a:spcBef>
              <a:spcAft>
                <a:spcPts val="0"/>
              </a:spcAft>
              <a:buNone/>
              <a:defRPr/>
            </a:lvl5pPr>
            <a:lvl6pPr lvl="5">
              <a:lnSpc>
                <a:spcPct val="85000"/>
              </a:lnSpc>
              <a:spcBef>
                <a:spcPts val="0"/>
              </a:spcBef>
              <a:spcAft>
                <a:spcPts val="0"/>
              </a:spcAft>
              <a:buNone/>
              <a:defRPr/>
            </a:lvl6pPr>
            <a:lvl7pPr lvl="6">
              <a:lnSpc>
                <a:spcPct val="85000"/>
              </a:lnSpc>
              <a:spcBef>
                <a:spcPts val="0"/>
              </a:spcBef>
              <a:spcAft>
                <a:spcPts val="0"/>
              </a:spcAft>
              <a:buNone/>
              <a:defRPr/>
            </a:lvl7pPr>
            <a:lvl8pPr lvl="7">
              <a:lnSpc>
                <a:spcPct val="85000"/>
              </a:lnSpc>
              <a:spcBef>
                <a:spcPts val="0"/>
              </a:spcBef>
              <a:spcAft>
                <a:spcPts val="0"/>
              </a:spcAft>
              <a:buNone/>
              <a:defRPr/>
            </a:lvl8pPr>
            <a:lvl9pPr lvl="8">
              <a:lnSpc>
                <a:spcPct val="85000"/>
              </a:lnSpc>
              <a:spcBef>
                <a:spcPts val="0"/>
              </a:spcBef>
              <a:spcAft>
                <a:spcPts val="0"/>
              </a:spcAft>
              <a:buNone/>
              <a:defRPr/>
            </a:lvl9pPr>
          </a:lstStyle>
          <a:p/>
        </p:txBody>
      </p:sp>
      <p:sp>
        <p:nvSpPr>
          <p:cNvPr id="230" name="Google Shape;230;p23"/>
          <p:cNvSpPr/>
          <p:nvPr>
            <p:ph idx="16" type="pic"/>
          </p:nvPr>
        </p:nvSpPr>
        <p:spPr>
          <a:xfrm>
            <a:off x="290325" y="1862825"/>
            <a:ext cx="663000" cy="1271100"/>
          </a:xfrm>
          <a:prstGeom prst="rect">
            <a:avLst/>
          </a:prstGeom>
          <a:noFill/>
          <a:ln>
            <a:noFill/>
          </a:ln>
        </p:spPr>
      </p:sp>
      <p:sp>
        <p:nvSpPr>
          <p:cNvPr id="231" name="Google Shape;231;p23"/>
          <p:cNvSpPr/>
          <p:nvPr>
            <p:ph idx="17" type="pic"/>
          </p:nvPr>
        </p:nvSpPr>
        <p:spPr>
          <a:xfrm>
            <a:off x="290325" y="3407525"/>
            <a:ext cx="663000" cy="1271100"/>
          </a:xfrm>
          <a:prstGeom prst="rect">
            <a:avLst/>
          </a:prstGeom>
          <a:noFill/>
          <a:ln>
            <a:noFill/>
          </a:ln>
        </p:spPr>
      </p:sp>
      <p:sp>
        <p:nvSpPr>
          <p:cNvPr id="232" name="Google Shape;232;p23"/>
          <p:cNvSpPr/>
          <p:nvPr>
            <p:ph idx="18" type="pic"/>
          </p:nvPr>
        </p:nvSpPr>
        <p:spPr>
          <a:xfrm>
            <a:off x="3191325" y="1862825"/>
            <a:ext cx="663000" cy="1271100"/>
          </a:xfrm>
          <a:prstGeom prst="rect">
            <a:avLst/>
          </a:prstGeom>
          <a:noFill/>
          <a:ln>
            <a:noFill/>
          </a:ln>
        </p:spPr>
      </p:sp>
      <p:sp>
        <p:nvSpPr>
          <p:cNvPr id="233" name="Google Shape;233;p23"/>
          <p:cNvSpPr/>
          <p:nvPr>
            <p:ph idx="19" type="pic"/>
          </p:nvPr>
        </p:nvSpPr>
        <p:spPr>
          <a:xfrm>
            <a:off x="3191325" y="3407525"/>
            <a:ext cx="663000" cy="1271100"/>
          </a:xfrm>
          <a:prstGeom prst="rect">
            <a:avLst/>
          </a:prstGeom>
          <a:noFill/>
          <a:ln>
            <a:noFill/>
          </a:ln>
        </p:spPr>
      </p:sp>
      <p:sp>
        <p:nvSpPr>
          <p:cNvPr id="234" name="Google Shape;234;p23"/>
          <p:cNvSpPr/>
          <p:nvPr>
            <p:ph idx="20" type="pic"/>
          </p:nvPr>
        </p:nvSpPr>
        <p:spPr>
          <a:xfrm>
            <a:off x="6092325" y="1862825"/>
            <a:ext cx="663000" cy="1271100"/>
          </a:xfrm>
          <a:prstGeom prst="rect">
            <a:avLst/>
          </a:prstGeom>
          <a:noFill/>
          <a:ln>
            <a:noFill/>
          </a:ln>
        </p:spPr>
      </p:sp>
      <p:sp>
        <p:nvSpPr>
          <p:cNvPr id="235" name="Google Shape;235;p23"/>
          <p:cNvSpPr/>
          <p:nvPr>
            <p:ph idx="21" type="pic"/>
          </p:nvPr>
        </p:nvSpPr>
        <p:spPr>
          <a:xfrm>
            <a:off x="6092325" y="3407525"/>
            <a:ext cx="663000" cy="1271100"/>
          </a:xfrm>
          <a:prstGeom prst="rect">
            <a:avLst/>
          </a:prstGeom>
          <a:noFill/>
          <a:ln>
            <a:noFill/>
          </a:ln>
        </p:spPr>
      </p:sp>
      <p:sp>
        <p:nvSpPr>
          <p:cNvPr id="236" name="Google Shape;236;p23"/>
          <p:cNvSpPr txBox="1"/>
          <p:nvPr>
            <p:ph idx="2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23"/>
          <p:cNvSpPr txBox="1"/>
          <p:nvPr>
            <p:ph idx="2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mage grid and body text">
  <p:cSld name="CUSTOM_2">
    <p:bg>
      <p:bgPr>
        <a:solidFill>
          <a:schemeClr val="lt1"/>
        </a:solidFill>
      </p:bgPr>
    </p:bg>
    <p:spTree>
      <p:nvGrpSpPr>
        <p:cNvPr id="238" name="Shape 238"/>
        <p:cNvGrpSpPr/>
        <p:nvPr/>
      </p:nvGrpSpPr>
      <p:grpSpPr>
        <a:xfrm>
          <a:off x="0" y="0"/>
          <a:ext cx="0" cy="0"/>
          <a:chOff x="0" y="0"/>
          <a:chExt cx="0" cy="0"/>
        </a:xfrm>
      </p:grpSpPr>
      <p:sp>
        <p:nvSpPr>
          <p:cNvPr id="239" name="Google Shape;239;p24"/>
          <p:cNvSpPr/>
          <p:nvPr>
            <p:ph idx="2" type="pic"/>
          </p:nvPr>
        </p:nvSpPr>
        <p:spPr>
          <a:xfrm>
            <a:off x="3186000" y="3242875"/>
            <a:ext cx="2798100" cy="1440600"/>
          </a:xfrm>
          <a:prstGeom prst="rect">
            <a:avLst/>
          </a:prstGeom>
          <a:noFill/>
          <a:ln>
            <a:noFill/>
          </a:ln>
        </p:spPr>
      </p:sp>
      <p:sp>
        <p:nvSpPr>
          <p:cNvPr id="240" name="Google Shape;240;p24"/>
          <p:cNvSpPr/>
          <p:nvPr>
            <p:ph idx="3" type="pic"/>
          </p:nvPr>
        </p:nvSpPr>
        <p:spPr>
          <a:xfrm>
            <a:off x="5984100" y="3242875"/>
            <a:ext cx="1440600" cy="1440600"/>
          </a:xfrm>
          <a:prstGeom prst="rect">
            <a:avLst/>
          </a:prstGeom>
          <a:noFill/>
          <a:ln>
            <a:noFill/>
          </a:ln>
        </p:spPr>
      </p:sp>
      <p:sp>
        <p:nvSpPr>
          <p:cNvPr id="241" name="Google Shape;241;p24"/>
          <p:cNvSpPr/>
          <p:nvPr>
            <p:ph idx="4" type="pic"/>
          </p:nvPr>
        </p:nvSpPr>
        <p:spPr>
          <a:xfrm>
            <a:off x="7412150" y="1440350"/>
            <a:ext cx="1441500" cy="3243000"/>
          </a:xfrm>
          <a:prstGeom prst="rect">
            <a:avLst/>
          </a:prstGeom>
          <a:noFill/>
          <a:ln>
            <a:noFill/>
          </a:ln>
        </p:spPr>
      </p:sp>
      <p:sp>
        <p:nvSpPr>
          <p:cNvPr id="242" name="Google Shape;242;p24"/>
          <p:cNvSpPr/>
          <p:nvPr>
            <p:ph idx="5" type="pic"/>
          </p:nvPr>
        </p:nvSpPr>
        <p:spPr>
          <a:xfrm>
            <a:off x="7412150" y="0"/>
            <a:ext cx="1441500" cy="1440600"/>
          </a:xfrm>
          <a:prstGeom prst="rect">
            <a:avLst/>
          </a:prstGeom>
          <a:noFill/>
          <a:ln>
            <a:noFill/>
          </a:ln>
        </p:spPr>
      </p:sp>
      <p:sp>
        <p:nvSpPr>
          <p:cNvPr id="243" name="Google Shape;243;p24"/>
          <p:cNvSpPr/>
          <p:nvPr>
            <p:ph idx="6" type="pic"/>
          </p:nvPr>
        </p:nvSpPr>
        <p:spPr>
          <a:xfrm>
            <a:off x="3184850" y="0"/>
            <a:ext cx="4227300" cy="3243000"/>
          </a:xfrm>
          <a:prstGeom prst="rect">
            <a:avLst/>
          </a:prstGeom>
          <a:noFill/>
          <a:ln>
            <a:noFill/>
          </a:ln>
        </p:spPr>
      </p:sp>
      <p:sp>
        <p:nvSpPr>
          <p:cNvPr id="244" name="Google Shape;244;p24"/>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245" name="Google Shape;245;p24"/>
          <p:cNvSpPr txBox="1"/>
          <p:nvPr>
            <p:ph idx="7" type="sldNum"/>
          </p:nvPr>
        </p:nvSpPr>
        <p:spPr>
          <a:xfrm>
            <a:off x="8308150" y="4782125"/>
            <a:ext cx="548700" cy="76200"/>
          </a:xfrm>
          <a:prstGeom prst="rect">
            <a:avLst/>
          </a:prstGeom>
        </p:spPr>
        <p:txBody>
          <a:bodyPr anchorCtr="0" anchor="ctr" bIns="0" lIns="0" spcFirstLastPara="1" rIns="0" wrap="square" tIns="0">
            <a:noAutofit/>
          </a:bodyPr>
          <a:lstStyle>
            <a:lvl1pPr lvl="0" algn="r">
              <a:buNone/>
              <a:defRPr>
                <a:solidFill>
                  <a:schemeClr val="dk1"/>
                </a:solidFill>
              </a:defRPr>
            </a:lvl1pPr>
            <a:lvl2pPr lvl="1" algn="r">
              <a:buNone/>
              <a:defRPr>
                <a:solidFill>
                  <a:schemeClr val="dk1"/>
                </a:solidFill>
              </a:defRPr>
            </a:lvl2pPr>
            <a:lvl3pPr lvl="2" algn="r">
              <a:buNone/>
              <a:defRPr>
                <a:solidFill>
                  <a:schemeClr val="dk1"/>
                </a:solidFill>
              </a:defRPr>
            </a:lvl3pPr>
            <a:lvl4pPr lvl="3" algn="r">
              <a:buNone/>
              <a:defRPr>
                <a:solidFill>
                  <a:schemeClr val="dk1"/>
                </a:solidFill>
              </a:defRPr>
            </a:lvl4pPr>
            <a:lvl5pPr lvl="4" algn="r">
              <a:buNone/>
              <a:defRPr>
                <a:solidFill>
                  <a:schemeClr val="dk1"/>
                </a:solidFill>
              </a:defRPr>
            </a:lvl5pPr>
            <a:lvl6pPr lvl="5" algn="r">
              <a:buNone/>
              <a:defRPr>
                <a:solidFill>
                  <a:schemeClr val="dk1"/>
                </a:solidFill>
              </a:defRPr>
            </a:lvl6pPr>
            <a:lvl7pPr lvl="6" algn="r">
              <a:buNone/>
              <a:defRPr>
                <a:solidFill>
                  <a:schemeClr val="dk1"/>
                </a:solidFill>
              </a:defRPr>
            </a:lvl7pPr>
            <a:lvl8pPr lvl="7" algn="r">
              <a:buNone/>
              <a:defRPr>
                <a:solidFill>
                  <a:schemeClr val="dk1"/>
                </a:solidFill>
              </a:defRPr>
            </a:lvl8pPr>
            <a:lvl9pPr lvl="8" algn="r">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
        <p:nvSpPr>
          <p:cNvPr id="246" name="Google Shape;246;p24"/>
          <p:cNvSpPr txBox="1"/>
          <p:nvPr>
            <p:ph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247" name="Google Shape;247;p24"/>
          <p:cNvSpPr txBox="1"/>
          <p:nvPr>
            <p:ph idx="8"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600"/>
              <a:buNone/>
              <a:defRPr>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248" name="Google Shape;248;p24"/>
          <p:cNvSpPr txBox="1"/>
          <p:nvPr>
            <p:ph idx="9" type="title"/>
          </p:nvPr>
        </p:nvSpPr>
        <p:spPr>
          <a:xfrm>
            <a:off x="283850" y="285900"/>
            <a:ext cx="2773200" cy="8163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3000">
                <a:solidFill>
                  <a:schemeClr val="dk1"/>
                </a:solidFill>
              </a:defRPr>
            </a:lvl1pPr>
            <a:lvl2pPr lvl="1">
              <a:lnSpc>
                <a:spcPct val="85000"/>
              </a:lnSpc>
              <a:spcBef>
                <a:spcPts val="0"/>
              </a:spcBef>
              <a:spcAft>
                <a:spcPts val="0"/>
              </a:spcAft>
              <a:buNone/>
              <a:defRPr sz="3000">
                <a:solidFill>
                  <a:schemeClr val="dk1"/>
                </a:solidFill>
              </a:defRPr>
            </a:lvl2pPr>
            <a:lvl3pPr lvl="2">
              <a:lnSpc>
                <a:spcPct val="85000"/>
              </a:lnSpc>
              <a:spcBef>
                <a:spcPts val="0"/>
              </a:spcBef>
              <a:spcAft>
                <a:spcPts val="0"/>
              </a:spcAft>
              <a:buNone/>
              <a:defRPr sz="3000">
                <a:solidFill>
                  <a:schemeClr val="dk1"/>
                </a:solidFill>
              </a:defRPr>
            </a:lvl3pPr>
            <a:lvl4pPr lvl="3">
              <a:lnSpc>
                <a:spcPct val="85000"/>
              </a:lnSpc>
              <a:spcBef>
                <a:spcPts val="0"/>
              </a:spcBef>
              <a:spcAft>
                <a:spcPts val="0"/>
              </a:spcAft>
              <a:buNone/>
              <a:defRPr sz="3000">
                <a:solidFill>
                  <a:schemeClr val="dk1"/>
                </a:solidFill>
              </a:defRPr>
            </a:lvl4pPr>
            <a:lvl5pPr lvl="4">
              <a:lnSpc>
                <a:spcPct val="85000"/>
              </a:lnSpc>
              <a:spcBef>
                <a:spcPts val="0"/>
              </a:spcBef>
              <a:spcAft>
                <a:spcPts val="0"/>
              </a:spcAft>
              <a:buNone/>
              <a:defRPr sz="3000">
                <a:solidFill>
                  <a:schemeClr val="dk1"/>
                </a:solidFill>
              </a:defRPr>
            </a:lvl5pPr>
            <a:lvl6pPr lvl="5">
              <a:lnSpc>
                <a:spcPct val="85000"/>
              </a:lnSpc>
              <a:spcBef>
                <a:spcPts val="0"/>
              </a:spcBef>
              <a:spcAft>
                <a:spcPts val="0"/>
              </a:spcAft>
              <a:buNone/>
              <a:defRPr sz="3000">
                <a:solidFill>
                  <a:schemeClr val="dk1"/>
                </a:solidFill>
              </a:defRPr>
            </a:lvl6pPr>
            <a:lvl7pPr lvl="6">
              <a:lnSpc>
                <a:spcPct val="85000"/>
              </a:lnSpc>
              <a:spcBef>
                <a:spcPts val="0"/>
              </a:spcBef>
              <a:spcAft>
                <a:spcPts val="0"/>
              </a:spcAft>
              <a:buNone/>
              <a:defRPr sz="3000">
                <a:solidFill>
                  <a:schemeClr val="dk1"/>
                </a:solidFill>
              </a:defRPr>
            </a:lvl7pPr>
            <a:lvl8pPr lvl="7">
              <a:lnSpc>
                <a:spcPct val="85000"/>
              </a:lnSpc>
              <a:spcBef>
                <a:spcPts val="0"/>
              </a:spcBef>
              <a:spcAft>
                <a:spcPts val="0"/>
              </a:spcAft>
              <a:buNone/>
              <a:defRPr sz="3000">
                <a:solidFill>
                  <a:schemeClr val="dk1"/>
                </a:solidFill>
              </a:defRPr>
            </a:lvl8pPr>
            <a:lvl9pPr lvl="8">
              <a:lnSpc>
                <a:spcPct val="85000"/>
              </a:lnSpc>
              <a:spcBef>
                <a:spcPts val="0"/>
              </a:spcBef>
              <a:spcAft>
                <a:spcPts val="0"/>
              </a:spcAft>
              <a:buNone/>
              <a:defRPr sz="3000">
                <a:solidFill>
                  <a:schemeClr val="dk1"/>
                </a:solidFill>
              </a:defRPr>
            </a:lvl9pPr>
          </a:lstStyle>
          <a:p/>
        </p:txBody>
      </p:sp>
      <p:sp>
        <p:nvSpPr>
          <p:cNvPr id="249" name="Google Shape;249;p24"/>
          <p:cNvSpPr txBox="1"/>
          <p:nvPr>
            <p:ph idx="1" type="body"/>
          </p:nvPr>
        </p:nvSpPr>
        <p:spPr>
          <a:xfrm>
            <a:off x="283850" y="2636275"/>
            <a:ext cx="2767200" cy="20463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4">
    <p:bg>
      <p:bgPr>
        <a:solidFill>
          <a:schemeClr val="accent1"/>
        </a:solidFill>
      </p:bgPr>
    </p:bg>
    <p:spTree>
      <p:nvGrpSpPr>
        <p:cNvPr id="250" name="Shape 250"/>
        <p:cNvGrpSpPr/>
        <p:nvPr/>
      </p:nvGrpSpPr>
      <p:grpSpPr>
        <a:xfrm>
          <a:off x="0" y="0"/>
          <a:ext cx="0" cy="0"/>
          <a:chOff x="0" y="0"/>
          <a:chExt cx="0" cy="0"/>
        </a:xfrm>
      </p:grpSpPr>
      <p:sp>
        <p:nvSpPr>
          <p:cNvPr id="251" name="Google Shape;251;p25"/>
          <p:cNvSpPr/>
          <p:nvPr/>
        </p:nvSpPr>
        <p:spPr>
          <a:xfrm>
            <a:off x="5283375" y="285900"/>
            <a:ext cx="3573485" cy="3573485"/>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Inter"/>
              <a:ea typeface="Inter"/>
              <a:cs typeface="Inter"/>
              <a:sym typeface="Inter"/>
            </a:endParaRPr>
          </a:p>
        </p:txBody>
      </p:sp>
      <p:sp>
        <p:nvSpPr>
          <p:cNvPr id="252" name="Google Shape;252;p25"/>
          <p:cNvSpPr txBox="1"/>
          <p:nvPr>
            <p:ph type="title"/>
          </p:nvPr>
        </p:nvSpPr>
        <p:spPr>
          <a:xfrm>
            <a:off x="283850" y="224410"/>
            <a:ext cx="6683700" cy="1236900"/>
          </a:xfrm>
          <a:prstGeom prst="rect">
            <a:avLst/>
          </a:prstGeom>
        </p:spPr>
        <p:txBody>
          <a:bodyPr anchorCtr="0" anchor="t" bIns="91425" lIns="0" spcFirstLastPara="1" rIns="91425" wrap="square" tIns="91425">
            <a:noAutofit/>
          </a:bodyPr>
          <a:lstStyle>
            <a:lvl1pPr lvl="0">
              <a:lnSpc>
                <a:spcPct val="70000"/>
              </a:lnSpc>
              <a:spcBef>
                <a:spcPts val="0"/>
              </a:spcBef>
              <a:spcAft>
                <a:spcPts val="0"/>
              </a:spcAft>
              <a:buNone/>
              <a:defRPr sz="6000"/>
            </a:lvl1pPr>
            <a:lvl2pPr lvl="1">
              <a:lnSpc>
                <a:spcPct val="70000"/>
              </a:lnSpc>
              <a:spcBef>
                <a:spcPts val="0"/>
              </a:spcBef>
              <a:spcAft>
                <a:spcPts val="0"/>
              </a:spcAft>
              <a:buNone/>
              <a:defRPr sz="6000"/>
            </a:lvl2pPr>
            <a:lvl3pPr lvl="2">
              <a:lnSpc>
                <a:spcPct val="70000"/>
              </a:lnSpc>
              <a:spcBef>
                <a:spcPts val="0"/>
              </a:spcBef>
              <a:spcAft>
                <a:spcPts val="0"/>
              </a:spcAft>
              <a:buNone/>
              <a:defRPr sz="6000"/>
            </a:lvl3pPr>
            <a:lvl4pPr lvl="3">
              <a:lnSpc>
                <a:spcPct val="70000"/>
              </a:lnSpc>
              <a:spcBef>
                <a:spcPts val="0"/>
              </a:spcBef>
              <a:spcAft>
                <a:spcPts val="0"/>
              </a:spcAft>
              <a:buNone/>
              <a:defRPr sz="6000"/>
            </a:lvl4pPr>
            <a:lvl5pPr lvl="4">
              <a:lnSpc>
                <a:spcPct val="70000"/>
              </a:lnSpc>
              <a:spcBef>
                <a:spcPts val="0"/>
              </a:spcBef>
              <a:spcAft>
                <a:spcPts val="0"/>
              </a:spcAft>
              <a:buNone/>
              <a:defRPr sz="6000"/>
            </a:lvl5pPr>
            <a:lvl6pPr lvl="5">
              <a:lnSpc>
                <a:spcPct val="70000"/>
              </a:lnSpc>
              <a:spcBef>
                <a:spcPts val="0"/>
              </a:spcBef>
              <a:spcAft>
                <a:spcPts val="0"/>
              </a:spcAft>
              <a:buNone/>
              <a:defRPr sz="6000"/>
            </a:lvl6pPr>
            <a:lvl7pPr lvl="6">
              <a:lnSpc>
                <a:spcPct val="70000"/>
              </a:lnSpc>
              <a:spcBef>
                <a:spcPts val="0"/>
              </a:spcBef>
              <a:spcAft>
                <a:spcPts val="0"/>
              </a:spcAft>
              <a:buNone/>
              <a:defRPr sz="6000"/>
            </a:lvl7pPr>
            <a:lvl8pPr lvl="7">
              <a:lnSpc>
                <a:spcPct val="70000"/>
              </a:lnSpc>
              <a:spcBef>
                <a:spcPts val="0"/>
              </a:spcBef>
              <a:spcAft>
                <a:spcPts val="0"/>
              </a:spcAft>
              <a:buNone/>
              <a:defRPr sz="6000"/>
            </a:lvl8pPr>
            <a:lvl9pPr lvl="8">
              <a:lnSpc>
                <a:spcPct val="70000"/>
              </a:lnSpc>
              <a:spcBef>
                <a:spcPts val="0"/>
              </a:spcBef>
              <a:spcAft>
                <a:spcPts val="0"/>
              </a:spcAft>
              <a:buNone/>
              <a:defRPr sz="6000"/>
            </a:lvl9pPr>
          </a:lstStyle>
          <a:p/>
        </p:txBody>
      </p:sp>
      <p:sp>
        <p:nvSpPr>
          <p:cNvPr id="253" name="Google Shape;253;p2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4" name="Google Shape;254;p25"/>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25"/>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25"/>
          <p:cNvSpPr txBox="1"/>
          <p:nvPr>
            <p:ph idx="4" type="title"/>
          </p:nvPr>
        </p:nvSpPr>
        <p:spPr>
          <a:xfrm>
            <a:off x="288625" y="4778975"/>
            <a:ext cx="4227300" cy="762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600"/>
              <a:buFont typeface="Inter"/>
              <a:buNone/>
              <a:defRPr sz="6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7" name="Shape 257"/>
        <p:cNvGrpSpPr/>
        <p:nvPr/>
      </p:nvGrpSpPr>
      <p:grpSpPr>
        <a:xfrm>
          <a:off x="0" y="0"/>
          <a:ext cx="0" cy="0"/>
          <a:chOff x="0" y="0"/>
          <a:chExt cx="0" cy="0"/>
        </a:xfrm>
      </p:grpSpPr>
      <p:sp>
        <p:nvSpPr>
          <p:cNvPr id="258" name="Google Shape;258;p26"/>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59" name="Google Shape;259;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60" name="Shape 260"/>
        <p:cNvGrpSpPr/>
        <p:nvPr/>
      </p:nvGrpSpPr>
      <p:grpSpPr>
        <a:xfrm>
          <a:off x="0" y="0"/>
          <a:ext cx="0" cy="0"/>
          <a:chOff x="0" y="0"/>
          <a:chExt cx="0" cy="0"/>
        </a:xfrm>
      </p:grpSpPr>
      <p:sp>
        <p:nvSpPr>
          <p:cNvPr id="261" name="Google Shape;261;p27"/>
          <p:cNvSpPr txBox="1"/>
          <p:nvPr>
            <p:ph type="title"/>
          </p:nvPr>
        </p:nvSpPr>
        <p:spPr>
          <a:xfrm>
            <a:off x="311700" y="2150850"/>
            <a:ext cx="8520600" cy="841800"/>
          </a:xfrm>
          <a:prstGeom prst="rect">
            <a:avLst/>
          </a:prstGeom>
        </p:spPr>
        <p:txBody>
          <a:bodyPr anchorCtr="0" anchor="ctr" bIns="0" lIns="0" spcFirstLastPara="1" rIns="0" wrap="square" tIns="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262" name="Shape 262"/>
        <p:cNvGrpSpPr/>
        <p:nvPr/>
      </p:nvGrpSpPr>
      <p:grpSpPr>
        <a:xfrm>
          <a:off x="0" y="0"/>
          <a:ext cx="0" cy="0"/>
          <a:chOff x="0" y="0"/>
          <a:chExt cx="0" cy="0"/>
        </a:xfrm>
      </p:grpSpPr>
      <p:sp>
        <p:nvSpPr>
          <p:cNvPr id="263" name="Google Shape;263;p28"/>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65" name="Shape 265"/>
        <p:cNvGrpSpPr/>
        <p:nvPr/>
      </p:nvGrpSpPr>
      <p:grpSpPr>
        <a:xfrm>
          <a:off x="0" y="0"/>
          <a:ext cx="0" cy="0"/>
          <a:chOff x="0" y="0"/>
          <a:chExt cx="0" cy="0"/>
        </a:xfrm>
      </p:grpSpPr>
      <p:sp>
        <p:nvSpPr>
          <p:cNvPr id="266" name="Google Shape;266;p29"/>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 name="Google Shape;267;p2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8" name="Google Shape;268;p29"/>
          <p:cNvSpPr txBox="1"/>
          <p:nvPr>
            <p:ph idx="2" type="body"/>
          </p:nvPr>
        </p:nvSpPr>
        <p:spPr>
          <a:xfrm>
            <a:off x="4832400" y="1152475"/>
            <a:ext cx="3999900" cy="3416400"/>
          </a:xfrm>
          <a:prstGeom prst="rect">
            <a:avLst/>
          </a:prstGeom>
        </p:spPr>
        <p:txBody>
          <a:bodyPr anchorCtr="0" anchor="t" bIns="0" lIns="0" spcFirstLastPara="1" rIns="0" wrap="square" tIns="0">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69" name="Shape 269"/>
        <p:cNvGrpSpPr/>
        <p:nvPr/>
      </p:nvGrpSpPr>
      <p:grpSpPr>
        <a:xfrm>
          <a:off x="0" y="0"/>
          <a:ext cx="0" cy="0"/>
          <a:chOff x="0" y="0"/>
          <a:chExt cx="0" cy="0"/>
        </a:xfrm>
      </p:grpSpPr>
      <p:sp>
        <p:nvSpPr>
          <p:cNvPr id="270" name="Google Shape;270;p30"/>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71" name="Shape 271"/>
        <p:cNvGrpSpPr/>
        <p:nvPr/>
      </p:nvGrpSpPr>
      <p:grpSpPr>
        <a:xfrm>
          <a:off x="0" y="0"/>
          <a:ext cx="0" cy="0"/>
          <a:chOff x="0" y="0"/>
          <a:chExt cx="0" cy="0"/>
        </a:xfrm>
      </p:grpSpPr>
      <p:sp>
        <p:nvSpPr>
          <p:cNvPr id="272" name="Google Shape;272;p31"/>
          <p:cNvSpPr txBox="1"/>
          <p:nvPr>
            <p:ph type="title"/>
          </p:nvPr>
        </p:nvSpPr>
        <p:spPr>
          <a:xfrm>
            <a:off x="311700" y="555600"/>
            <a:ext cx="2808000" cy="755700"/>
          </a:xfrm>
          <a:prstGeom prst="rect">
            <a:avLst/>
          </a:prstGeom>
        </p:spPr>
        <p:txBody>
          <a:bodyPr anchorCtr="0" anchor="b" bIns="0" lIns="0" spcFirstLastPara="1" rIns="0" wrap="square" tIns="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73" name="Google Shape;273;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74" name="Shape 274"/>
        <p:cNvGrpSpPr/>
        <p:nvPr/>
      </p:nvGrpSpPr>
      <p:grpSpPr>
        <a:xfrm>
          <a:off x="0" y="0"/>
          <a:ext cx="0" cy="0"/>
          <a:chOff x="0" y="0"/>
          <a:chExt cx="0" cy="0"/>
        </a:xfrm>
      </p:grpSpPr>
      <p:sp>
        <p:nvSpPr>
          <p:cNvPr id="275" name="Google Shape;275;p32"/>
          <p:cNvSpPr txBox="1"/>
          <p:nvPr>
            <p:ph type="title"/>
          </p:nvPr>
        </p:nvSpPr>
        <p:spPr>
          <a:xfrm>
            <a:off x="490250" y="450150"/>
            <a:ext cx="6367800" cy="4090800"/>
          </a:xfrm>
          <a:prstGeom prst="rect">
            <a:avLst/>
          </a:prstGeom>
        </p:spPr>
        <p:txBody>
          <a:bodyPr anchorCtr="0" anchor="ctr" bIns="0" lIns="0" spcFirstLastPara="1" rIns="0" wrap="square" tIns="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76" name="Shape 276"/>
        <p:cNvGrpSpPr/>
        <p:nvPr/>
      </p:nvGrpSpPr>
      <p:grpSpPr>
        <a:xfrm>
          <a:off x="0" y="0"/>
          <a:ext cx="0" cy="0"/>
          <a:chOff x="0" y="0"/>
          <a:chExt cx="0" cy="0"/>
        </a:xfrm>
      </p:grpSpPr>
      <p:sp>
        <p:nvSpPr>
          <p:cNvPr id="277" name="Google Shape;277;p33"/>
          <p:cNvSpPr txBox="1"/>
          <p:nvPr>
            <p:ph type="title"/>
          </p:nvPr>
        </p:nvSpPr>
        <p:spPr>
          <a:xfrm>
            <a:off x="265500" y="1233175"/>
            <a:ext cx="4045200" cy="1482300"/>
          </a:xfrm>
          <a:prstGeom prst="rect">
            <a:avLst/>
          </a:prstGeom>
        </p:spPr>
        <p:txBody>
          <a:bodyPr anchorCtr="0" anchor="b" bIns="0" lIns="0" spcFirstLastPara="1" rIns="0" wrap="square" tIns="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78" name="Google Shape;278;p3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79" name="Google Shape;279;p3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80" name="Shape 280"/>
        <p:cNvGrpSpPr/>
        <p:nvPr/>
      </p:nvGrpSpPr>
      <p:grpSpPr>
        <a:xfrm>
          <a:off x="0" y="0"/>
          <a:ext cx="0" cy="0"/>
          <a:chOff x="0" y="0"/>
          <a:chExt cx="0" cy="0"/>
        </a:xfrm>
      </p:grpSpPr>
      <p:sp>
        <p:nvSpPr>
          <p:cNvPr id="281" name="Google Shape;281;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82" name="Shape 282"/>
        <p:cNvGrpSpPr/>
        <p:nvPr/>
      </p:nvGrpSpPr>
      <p:grpSpPr>
        <a:xfrm>
          <a:off x="0" y="0"/>
          <a:ext cx="0" cy="0"/>
          <a:chOff x="0" y="0"/>
          <a:chExt cx="0" cy="0"/>
        </a:xfrm>
      </p:grpSpPr>
      <p:sp>
        <p:nvSpPr>
          <p:cNvPr id="283" name="Google Shape;283;p35"/>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84" name="Google Shape;284;p3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85" name="Shape 285"/>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86" name="Shape 286"/>
        <p:cNvGrpSpPr/>
        <p:nvPr/>
      </p:nvGrpSpPr>
      <p:grpSpPr>
        <a:xfrm>
          <a:off x="0" y="0"/>
          <a:ext cx="0" cy="0"/>
          <a:chOff x="0" y="0"/>
          <a:chExt cx="0" cy="0"/>
        </a:xfrm>
      </p:grpSpPr>
      <p:sp>
        <p:nvSpPr>
          <p:cNvPr id="287" name="Google Shape;287;p37"/>
          <p:cNvSpPr txBox="1"/>
          <p:nvPr>
            <p:ph type="title"/>
          </p:nvPr>
        </p:nvSpPr>
        <p:spPr>
          <a:xfrm>
            <a:off x="677325" y="1832775"/>
            <a:ext cx="3217200" cy="1484100"/>
          </a:xfrm>
          <a:prstGeom prst="rect">
            <a:avLst/>
          </a:prstGeom>
        </p:spPr>
        <p:txBody>
          <a:bodyPr anchorCtr="0" anchor="ctr" bIns="0" lIns="0" spcFirstLastPara="1" rIns="0" wrap="square" tIns="0">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37"/>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9" name="Google Shape;289;p37"/>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0" name="Google Shape;290;p37"/>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1" name="Google Shape;291;p37"/>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2" name="Google Shape;292;p37"/>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3" name="Google Shape;293;p37"/>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94" name="Shape 294"/>
        <p:cNvGrpSpPr/>
        <p:nvPr/>
      </p:nvGrpSpPr>
      <p:grpSpPr>
        <a:xfrm>
          <a:off x="0" y="0"/>
          <a:ext cx="0" cy="0"/>
          <a:chOff x="0" y="0"/>
          <a:chExt cx="0" cy="0"/>
        </a:xfrm>
      </p:grpSpPr>
      <p:sp>
        <p:nvSpPr>
          <p:cNvPr id="295" name="Google Shape;295;p38"/>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6" name="Google Shape;296;p38"/>
          <p:cNvSpPr txBox="1"/>
          <p:nvPr>
            <p:ph idx="1" type="body"/>
          </p:nvPr>
        </p:nvSpPr>
        <p:spPr>
          <a:xfrm>
            <a:off x="311700" y="1152475"/>
            <a:ext cx="4473900" cy="34164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7" name="Google Shape;297;p38"/>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98" name="Shape 298"/>
        <p:cNvGrpSpPr/>
        <p:nvPr/>
      </p:nvGrpSpPr>
      <p:grpSpPr>
        <a:xfrm>
          <a:off x="0" y="0"/>
          <a:ext cx="0" cy="0"/>
          <a:chOff x="0" y="0"/>
          <a:chExt cx="0" cy="0"/>
        </a:xfrm>
      </p:grpSpPr>
      <p:sp>
        <p:nvSpPr>
          <p:cNvPr id="299" name="Google Shape;299;p39"/>
          <p:cNvSpPr txBox="1"/>
          <p:nvPr>
            <p:ph type="title"/>
          </p:nvPr>
        </p:nvSpPr>
        <p:spPr>
          <a:xfrm>
            <a:off x="483175"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0" name="Google Shape;300;p39"/>
          <p:cNvSpPr txBox="1"/>
          <p:nvPr>
            <p:ph idx="1" type="body"/>
          </p:nvPr>
        </p:nvSpPr>
        <p:spPr>
          <a:xfrm>
            <a:off x="483150" y="2237788"/>
            <a:ext cx="3619800" cy="23736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1" name="Google Shape;301;p39"/>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2" name="Google Shape;302;p39"/>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3" name="Google Shape;303;p39"/>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04" name="Shape 304"/>
        <p:cNvGrpSpPr/>
        <p:nvPr/>
      </p:nvGrpSpPr>
      <p:grpSpPr>
        <a:xfrm>
          <a:off x="0" y="0"/>
          <a:ext cx="0" cy="0"/>
          <a:chOff x="0" y="0"/>
          <a:chExt cx="0" cy="0"/>
        </a:xfrm>
      </p:grpSpPr>
      <p:sp>
        <p:nvSpPr>
          <p:cNvPr id="305" name="Google Shape;305;p40"/>
          <p:cNvSpPr txBox="1"/>
          <p:nvPr>
            <p:ph idx="1" type="body"/>
          </p:nvPr>
        </p:nvSpPr>
        <p:spPr>
          <a:xfrm>
            <a:off x="483175" y="2417500"/>
            <a:ext cx="2455500" cy="23736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6" name="Google Shape;306;p40"/>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7" name="Google Shape;307;p40"/>
          <p:cNvSpPr txBox="1"/>
          <p:nvPr>
            <p:ph type="title"/>
          </p:nvPr>
        </p:nvSpPr>
        <p:spPr>
          <a:xfrm>
            <a:off x="483175" y="450025"/>
            <a:ext cx="8184600" cy="758100"/>
          </a:xfrm>
          <a:prstGeom prst="rect">
            <a:avLst/>
          </a:prstGeom>
        </p:spPr>
        <p:txBody>
          <a:bodyPr anchorCtr="0" anchor="ctr" bIns="0" lIns="0" spcFirstLastPara="1" rIns="0"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08" name="Google Shape;308;p40"/>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9" name="Google Shape;309;p40"/>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0" name="Google Shape;310;p40"/>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1" name="Google Shape;311;p40"/>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312" name="Shape 312"/>
        <p:cNvGrpSpPr/>
        <p:nvPr/>
      </p:nvGrpSpPr>
      <p:grpSpPr>
        <a:xfrm>
          <a:off x="0" y="0"/>
          <a:ext cx="0" cy="0"/>
          <a:chOff x="0" y="0"/>
          <a:chExt cx="0" cy="0"/>
        </a:xfrm>
      </p:grpSpPr>
      <p:sp>
        <p:nvSpPr>
          <p:cNvPr id="313" name="Google Shape;313;p41"/>
          <p:cNvSpPr txBox="1"/>
          <p:nvPr>
            <p:ph idx="1" type="body"/>
          </p:nvPr>
        </p:nvSpPr>
        <p:spPr>
          <a:xfrm>
            <a:off x="366725" y="1759093"/>
            <a:ext cx="3838500" cy="1138500"/>
          </a:xfrm>
          <a:prstGeom prst="rect">
            <a:avLst/>
          </a:prstGeom>
        </p:spPr>
        <p:txBody>
          <a:bodyPr anchorCtr="0" anchor="t" bIns="0" lIns="0" spcFirstLastPara="1" rIns="0" wrap="square" tIns="0">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4" name="Google Shape;314;p41"/>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5" name="Google Shape;315;p41"/>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6" name="Google Shape;316;p41"/>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7" name="Google Shape;317;p41"/>
          <p:cNvSpPr txBox="1"/>
          <p:nvPr>
            <p:ph type="title"/>
          </p:nvPr>
        </p:nvSpPr>
        <p:spPr>
          <a:xfrm>
            <a:off x="366750" y="450025"/>
            <a:ext cx="8184600" cy="758100"/>
          </a:xfrm>
          <a:prstGeom prst="rect">
            <a:avLst/>
          </a:prstGeom>
        </p:spPr>
        <p:txBody>
          <a:bodyPr anchorCtr="0" anchor="ctr" bIns="0" lIns="0" spcFirstLastPara="1" rIns="0" wrap="square" tIns="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18" name="Google Shape;318;p41"/>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9" name="Google Shape;319;p41"/>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0" name="Google Shape;320;p41"/>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1" name="Google Shape;321;p41"/>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322" name="Shape 322"/>
        <p:cNvGrpSpPr/>
        <p:nvPr/>
      </p:nvGrpSpPr>
      <p:grpSpPr>
        <a:xfrm>
          <a:off x="0" y="0"/>
          <a:ext cx="0" cy="0"/>
          <a:chOff x="0" y="0"/>
          <a:chExt cx="0" cy="0"/>
        </a:xfrm>
      </p:grpSpPr>
      <p:sp>
        <p:nvSpPr>
          <p:cNvPr id="323" name="Google Shape;323;p42"/>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4" name="Google Shape;324;p4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325" name="Shape 325"/>
        <p:cNvGrpSpPr/>
        <p:nvPr/>
      </p:nvGrpSpPr>
      <p:grpSpPr>
        <a:xfrm>
          <a:off x="0" y="0"/>
          <a:ext cx="0" cy="0"/>
          <a:chOff x="0" y="0"/>
          <a:chExt cx="0" cy="0"/>
        </a:xfrm>
      </p:grpSpPr>
      <p:sp>
        <p:nvSpPr>
          <p:cNvPr id="326" name="Google Shape;326;p43"/>
          <p:cNvSpPr txBox="1"/>
          <p:nvPr>
            <p:ph idx="1" type="body"/>
          </p:nvPr>
        </p:nvSpPr>
        <p:spPr>
          <a:xfrm>
            <a:off x="311700" y="4080225"/>
            <a:ext cx="4027500" cy="9261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27" name="Google Shape;327;p43"/>
          <p:cNvSpPr/>
          <p:nvPr>
            <p:ph idx="2" type="pic"/>
          </p:nvPr>
        </p:nvSpPr>
        <p:spPr>
          <a:xfrm>
            <a:off x="4804825" y="1133300"/>
            <a:ext cx="4027500" cy="2392800"/>
          </a:xfrm>
          <a:prstGeom prst="rect">
            <a:avLst/>
          </a:prstGeom>
          <a:noFill/>
          <a:ln>
            <a:noFill/>
          </a:ln>
        </p:spPr>
      </p:sp>
      <p:sp>
        <p:nvSpPr>
          <p:cNvPr id="328" name="Google Shape;328;p43"/>
          <p:cNvSpPr/>
          <p:nvPr>
            <p:ph idx="3" type="pic"/>
          </p:nvPr>
        </p:nvSpPr>
        <p:spPr>
          <a:xfrm>
            <a:off x="311725" y="1133300"/>
            <a:ext cx="4027500" cy="2392800"/>
          </a:xfrm>
          <a:prstGeom prst="rect">
            <a:avLst/>
          </a:prstGeom>
          <a:noFill/>
          <a:ln>
            <a:noFill/>
          </a:ln>
        </p:spPr>
      </p:sp>
      <p:sp>
        <p:nvSpPr>
          <p:cNvPr id="329" name="Google Shape;329;p43"/>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0" name="Google Shape;330;p43"/>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4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32" name="Google Shape;332;p4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333" name="Shape 333"/>
        <p:cNvGrpSpPr/>
        <p:nvPr/>
      </p:nvGrpSpPr>
      <p:grpSpPr>
        <a:xfrm>
          <a:off x="0" y="0"/>
          <a:ext cx="0" cy="0"/>
          <a:chOff x="0" y="0"/>
          <a:chExt cx="0" cy="0"/>
        </a:xfrm>
      </p:grpSpPr>
      <p:sp>
        <p:nvSpPr>
          <p:cNvPr id="334" name="Google Shape;334;p44"/>
          <p:cNvSpPr txBox="1"/>
          <p:nvPr>
            <p:ph idx="1" type="body"/>
          </p:nvPr>
        </p:nvSpPr>
        <p:spPr>
          <a:xfrm>
            <a:off x="311700" y="3911700"/>
            <a:ext cx="2627100" cy="10185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5" name="Google Shape;335;p44"/>
          <p:cNvSpPr/>
          <p:nvPr>
            <p:ph idx="2" type="pic"/>
          </p:nvPr>
        </p:nvSpPr>
        <p:spPr>
          <a:xfrm>
            <a:off x="6205225" y="1128325"/>
            <a:ext cx="2627100" cy="2273100"/>
          </a:xfrm>
          <a:prstGeom prst="rect">
            <a:avLst/>
          </a:prstGeom>
          <a:noFill/>
          <a:ln>
            <a:noFill/>
          </a:ln>
        </p:spPr>
      </p:sp>
      <p:sp>
        <p:nvSpPr>
          <p:cNvPr id="336" name="Google Shape;336;p44"/>
          <p:cNvSpPr/>
          <p:nvPr>
            <p:ph idx="3" type="pic"/>
          </p:nvPr>
        </p:nvSpPr>
        <p:spPr>
          <a:xfrm>
            <a:off x="311725" y="1128325"/>
            <a:ext cx="2627100" cy="2273100"/>
          </a:xfrm>
          <a:prstGeom prst="rect">
            <a:avLst/>
          </a:prstGeom>
          <a:noFill/>
          <a:ln>
            <a:noFill/>
          </a:ln>
        </p:spPr>
      </p:sp>
      <p:sp>
        <p:nvSpPr>
          <p:cNvPr id="337" name="Google Shape;337;p44"/>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8" name="Google Shape;338;p44"/>
          <p:cNvSpPr/>
          <p:nvPr>
            <p:ph idx="5" type="pic"/>
          </p:nvPr>
        </p:nvSpPr>
        <p:spPr>
          <a:xfrm>
            <a:off x="3255250" y="1128325"/>
            <a:ext cx="2627100" cy="2273100"/>
          </a:xfrm>
          <a:prstGeom prst="rect">
            <a:avLst/>
          </a:prstGeom>
          <a:noFill/>
          <a:ln>
            <a:noFill/>
          </a:ln>
        </p:spPr>
      </p:sp>
      <p:sp>
        <p:nvSpPr>
          <p:cNvPr id="339" name="Google Shape;339;p44"/>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0" name="Google Shape;340;p44"/>
          <p:cNvSpPr txBox="1"/>
          <p:nvPr>
            <p:ph type="title"/>
          </p:nvPr>
        </p:nvSpPr>
        <p:spPr>
          <a:xfrm>
            <a:off x="311700" y="445025"/>
            <a:ext cx="8520600" cy="572700"/>
          </a:xfrm>
          <a:prstGeom prst="rect">
            <a:avLst/>
          </a:prstGeom>
        </p:spPr>
        <p:txBody>
          <a:bodyPr anchorCtr="0" anchor="ctr"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1" name="Google Shape;341;p4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42" name="Google Shape;342;p4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43" name="Google Shape;343;p4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344" name="Shape 344"/>
        <p:cNvGrpSpPr/>
        <p:nvPr/>
      </p:nvGrpSpPr>
      <p:grpSpPr>
        <a:xfrm>
          <a:off x="0" y="0"/>
          <a:ext cx="0" cy="0"/>
          <a:chOff x="0" y="0"/>
          <a:chExt cx="0" cy="0"/>
        </a:xfrm>
      </p:grpSpPr>
      <p:sp>
        <p:nvSpPr>
          <p:cNvPr id="345" name="Google Shape;345;p4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46" name="Shape 346"/>
        <p:cNvGrpSpPr/>
        <p:nvPr/>
      </p:nvGrpSpPr>
      <p:grpSpPr>
        <a:xfrm>
          <a:off x="0" y="0"/>
          <a:ext cx="0" cy="0"/>
          <a:chOff x="0" y="0"/>
          <a:chExt cx="0" cy="0"/>
        </a:xfrm>
      </p:grpSpPr>
      <p:sp>
        <p:nvSpPr>
          <p:cNvPr id="347" name="Google Shape;347;p46"/>
          <p:cNvSpPr/>
          <p:nvPr>
            <p:ph idx="2" type="pic"/>
          </p:nvPr>
        </p:nvSpPr>
        <p:spPr>
          <a:xfrm>
            <a:off x="3389600" y="118913"/>
            <a:ext cx="1643700" cy="1535100"/>
          </a:xfrm>
          <a:prstGeom prst="rect">
            <a:avLst/>
          </a:prstGeom>
          <a:noFill/>
          <a:ln>
            <a:noFill/>
          </a:ln>
        </p:spPr>
      </p:sp>
      <p:sp>
        <p:nvSpPr>
          <p:cNvPr id="348" name="Google Shape;348;p46"/>
          <p:cNvSpPr/>
          <p:nvPr>
            <p:ph idx="3" type="pic"/>
          </p:nvPr>
        </p:nvSpPr>
        <p:spPr>
          <a:xfrm>
            <a:off x="5195935" y="118913"/>
            <a:ext cx="1643700" cy="1535100"/>
          </a:xfrm>
          <a:prstGeom prst="rect">
            <a:avLst/>
          </a:prstGeom>
          <a:noFill/>
          <a:ln>
            <a:noFill/>
          </a:ln>
        </p:spPr>
      </p:sp>
      <p:sp>
        <p:nvSpPr>
          <p:cNvPr id="349" name="Google Shape;349;p46"/>
          <p:cNvSpPr/>
          <p:nvPr>
            <p:ph idx="4" type="pic"/>
          </p:nvPr>
        </p:nvSpPr>
        <p:spPr>
          <a:xfrm>
            <a:off x="7002270" y="118913"/>
            <a:ext cx="1643700" cy="1535100"/>
          </a:xfrm>
          <a:prstGeom prst="rect">
            <a:avLst/>
          </a:prstGeom>
          <a:noFill/>
          <a:ln>
            <a:noFill/>
          </a:ln>
        </p:spPr>
      </p:sp>
      <p:sp>
        <p:nvSpPr>
          <p:cNvPr id="350" name="Google Shape;350;p46"/>
          <p:cNvSpPr/>
          <p:nvPr>
            <p:ph idx="5" type="pic"/>
          </p:nvPr>
        </p:nvSpPr>
        <p:spPr>
          <a:xfrm>
            <a:off x="3389588" y="1804212"/>
            <a:ext cx="1643700" cy="1535100"/>
          </a:xfrm>
          <a:prstGeom prst="rect">
            <a:avLst/>
          </a:prstGeom>
          <a:noFill/>
          <a:ln>
            <a:noFill/>
          </a:ln>
        </p:spPr>
      </p:sp>
      <p:sp>
        <p:nvSpPr>
          <p:cNvPr id="351" name="Google Shape;351;p46"/>
          <p:cNvSpPr/>
          <p:nvPr>
            <p:ph idx="6" type="pic"/>
          </p:nvPr>
        </p:nvSpPr>
        <p:spPr>
          <a:xfrm>
            <a:off x="5195922" y="1804212"/>
            <a:ext cx="1643700" cy="1535100"/>
          </a:xfrm>
          <a:prstGeom prst="rect">
            <a:avLst/>
          </a:prstGeom>
          <a:noFill/>
          <a:ln>
            <a:noFill/>
          </a:ln>
        </p:spPr>
      </p:sp>
      <p:sp>
        <p:nvSpPr>
          <p:cNvPr id="352" name="Google Shape;352;p46"/>
          <p:cNvSpPr/>
          <p:nvPr>
            <p:ph idx="7" type="pic"/>
          </p:nvPr>
        </p:nvSpPr>
        <p:spPr>
          <a:xfrm>
            <a:off x="7002257" y="1804212"/>
            <a:ext cx="1643700" cy="1535100"/>
          </a:xfrm>
          <a:prstGeom prst="rect">
            <a:avLst/>
          </a:prstGeom>
          <a:noFill/>
          <a:ln>
            <a:noFill/>
          </a:ln>
        </p:spPr>
      </p:sp>
      <p:sp>
        <p:nvSpPr>
          <p:cNvPr id="353" name="Google Shape;353;p46"/>
          <p:cNvSpPr txBox="1"/>
          <p:nvPr>
            <p:ph type="title"/>
          </p:nvPr>
        </p:nvSpPr>
        <p:spPr>
          <a:xfrm>
            <a:off x="351550" y="445025"/>
            <a:ext cx="2596800" cy="1706400"/>
          </a:xfrm>
          <a:prstGeom prst="rect">
            <a:avLst/>
          </a:prstGeom>
        </p:spPr>
        <p:txBody>
          <a:bodyPr anchorCtr="0" anchor="ctr" bIns="0" lIns="0" spcFirstLastPara="1" rIns="0" wrap="square" tIns="0">
            <a:spAutoFit/>
          </a:bodyPr>
          <a:lstStyle>
            <a:lvl1pPr lvl="0">
              <a:spcBef>
                <a:spcPts val="0"/>
              </a:spcBef>
              <a:spcAft>
                <a:spcPts val="0"/>
              </a:spcAft>
              <a:buSzPts val="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46"/>
          <p:cNvSpPr/>
          <p:nvPr>
            <p:ph idx="8" type="pic"/>
          </p:nvPr>
        </p:nvSpPr>
        <p:spPr>
          <a:xfrm>
            <a:off x="3389588" y="3489487"/>
            <a:ext cx="1643700" cy="1535100"/>
          </a:xfrm>
          <a:prstGeom prst="rect">
            <a:avLst/>
          </a:prstGeom>
          <a:noFill/>
          <a:ln>
            <a:noFill/>
          </a:ln>
        </p:spPr>
      </p:sp>
      <p:sp>
        <p:nvSpPr>
          <p:cNvPr id="355" name="Google Shape;355;p46"/>
          <p:cNvSpPr/>
          <p:nvPr>
            <p:ph idx="9" type="pic"/>
          </p:nvPr>
        </p:nvSpPr>
        <p:spPr>
          <a:xfrm>
            <a:off x="5195922" y="3489487"/>
            <a:ext cx="1643700" cy="1535100"/>
          </a:xfrm>
          <a:prstGeom prst="rect">
            <a:avLst/>
          </a:prstGeom>
          <a:noFill/>
          <a:ln>
            <a:noFill/>
          </a:ln>
        </p:spPr>
      </p:sp>
      <p:sp>
        <p:nvSpPr>
          <p:cNvPr id="356" name="Google Shape;356;p4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theme" Target="../theme/theme1.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84850" y="1555575"/>
            <a:ext cx="5710500" cy="2861400"/>
          </a:xfrm>
          <a:prstGeom prst="rect">
            <a:avLst/>
          </a:prstGeom>
          <a:noFill/>
          <a:ln>
            <a:noFill/>
          </a:ln>
        </p:spPr>
        <p:txBody>
          <a:bodyPr anchorCtr="0" anchor="t" bIns="0" lIns="0" spcFirstLastPara="1" rIns="0" wrap="square" tIns="0">
            <a:spAutoFit/>
          </a:bodyPr>
          <a:lstStyle>
            <a:lvl1pPr indent="-304800" lvl="0" marL="4572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indent="-304800" lvl="1" marL="9144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indent="-304800" lvl="2" marL="13716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indent="-304800" lvl="3" marL="18288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indent="-304800" lvl="4" marL="22860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indent="-304800" lvl="5" marL="27432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indent="-304800" lvl="6" marL="32004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indent="-304800" lvl="7" marL="36576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indent="-304800" lvl="8" marL="41148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9pPr>
          </a:lstStyle>
          <a:p/>
        </p:txBody>
      </p:sp>
      <p:sp>
        <p:nvSpPr>
          <p:cNvPr id="7" name="Google Shape;7;p1"/>
          <p:cNvSpPr txBox="1"/>
          <p:nvPr>
            <p:ph type="title"/>
          </p:nvPr>
        </p:nvSpPr>
        <p:spPr>
          <a:xfrm>
            <a:off x="284850" y="285900"/>
            <a:ext cx="64239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3600">
                <a:solidFill>
                  <a:schemeClr val="lt1"/>
                </a:solidFill>
                <a:latin typeface="Inter"/>
                <a:ea typeface="Inter"/>
                <a:cs typeface="Inter"/>
                <a:sym typeface="Inter"/>
              </a:defRPr>
            </a:lvl1pPr>
            <a:lvl2pPr lvl="1">
              <a:lnSpc>
                <a:spcPct val="115000"/>
              </a:lnSpc>
              <a:spcBef>
                <a:spcPts val="0"/>
              </a:spcBef>
              <a:spcAft>
                <a:spcPts val="0"/>
              </a:spcAft>
              <a:buNone/>
              <a:defRPr sz="3600">
                <a:solidFill>
                  <a:schemeClr val="lt1"/>
                </a:solidFill>
                <a:latin typeface="Inter"/>
                <a:ea typeface="Inter"/>
                <a:cs typeface="Inter"/>
                <a:sym typeface="Inter"/>
              </a:defRPr>
            </a:lvl2pPr>
            <a:lvl3pPr lvl="2">
              <a:lnSpc>
                <a:spcPct val="115000"/>
              </a:lnSpc>
              <a:spcBef>
                <a:spcPts val="0"/>
              </a:spcBef>
              <a:spcAft>
                <a:spcPts val="0"/>
              </a:spcAft>
              <a:buNone/>
              <a:defRPr sz="3600">
                <a:solidFill>
                  <a:schemeClr val="lt1"/>
                </a:solidFill>
                <a:latin typeface="Inter"/>
                <a:ea typeface="Inter"/>
                <a:cs typeface="Inter"/>
                <a:sym typeface="Inter"/>
              </a:defRPr>
            </a:lvl3pPr>
            <a:lvl4pPr lvl="3">
              <a:lnSpc>
                <a:spcPct val="115000"/>
              </a:lnSpc>
              <a:spcBef>
                <a:spcPts val="0"/>
              </a:spcBef>
              <a:spcAft>
                <a:spcPts val="0"/>
              </a:spcAft>
              <a:buNone/>
              <a:defRPr sz="3600">
                <a:solidFill>
                  <a:schemeClr val="lt1"/>
                </a:solidFill>
                <a:latin typeface="Inter"/>
                <a:ea typeface="Inter"/>
                <a:cs typeface="Inter"/>
                <a:sym typeface="Inter"/>
              </a:defRPr>
            </a:lvl4pPr>
            <a:lvl5pPr lvl="4">
              <a:lnSpc>
                <a:spcPct val="115000"/>
              </a:lnSpc>
              <a:spcBef>
                <a:spcPts val="0"/>
              </a:spcBef>
              <a:spcAft>
                <a:spcPts val="0"/>
              </a:spcAft>
              <a:buNone/>
              <a:defRPr sz="3600">
                <a:solidFill>
                  <a:schemeClr val="lt1"/>
                </a:solidFill>
                <a:latin typeface="Inter"/>
                <a:ea typeface="Inter"/>
                <a:cs typeface="Inter"/>
                <a:sym typeface="Inter"/>
              </a:defRPr>
            </a:lvl5pPr>
            <a:lvl6pPr lvl="5">
              <a:lnSpc>
                <a:spcPct val="115000"/>
              </a:lnSpc>
              <a:spcBef>
                <a:spcPts val="0"/>
              </a:spcBef>
              <a:spcAft>
                <a:spcPts val="0"/>
              </a:spcAft>
              <a:buNone/>
              <a:defRPr sz="3600">
                <a:solidFill>
                  <a:schemeClr val="lt1"/>
                </a:solidFill>
                <a:latin typeface="Inter"/>
                <a:ea typeface="Inter"/>
                <a:cs typeface="Inter"/>
                <a:sym typeface="Inter"/>
              </a:defRPr>
            </a:lvl6pPr>
            <a:lvl7pPr lvl="6">
              <a:lnSpc>
                <a:spcPct val="115000"/>
              </a:lnSpc>
              <a:spcBef>
                <a:spcPts val="0"/>
              </a:spcBef>
              <a:spcAft>
                <a:spcPts val="0"/>
              </a:spcAft>
              <a:buNone/>
              <a:defRPr sz="3600">
                <a:solidFill>
                  <a:schemeClr val="lt1"/>
                </a:solidFill>
                <a:latin typeface="Inter"/>
                <a:ea typeface="Inter"/>
                <a:cs typeface="Inter"/>
                <a:sym typeface="Inter"/>
              </a:defRPr>
            </a:lvl7pPr>
            <a:lvl8pPr lvl="7">
              <a:lnSpc>
                <a:spcPct val="115000"/>
              </a:lnSpc>
              <a:spcBef>
                <a:spcPts val="0"/>
              </a:spcBef>
              <a:spcAft>
                <a:spcPts val="0"/>
              </a:spcAft>
              <a:buNone/>
              <a:defRPr sz="3600">
                <a:solidFill>
                  <a:schemeClr val="lt1"/>
                </a:solidFill>
                <a:latin typeface="Inter"/>
                <a:ea typeface="Inter"/>
                <a:cs typeface="Inter"/>
                <a:sym typeface="Inter"/>
              </a:defRPr>
            </a:lvl8pPr>
            <a:lvl9pPr lvl="8">
              <a:lnSpc>
                <a:spcPct val="115000"/>
              </a:lnSpc>
              <a:spcBef>
                <a:spcPts val="0"/>
              </a:spcBef>
              <a:spcAft>
                <a:spcPts val="0"/>
              </a:spcAft>
              <a:buNone/>
              <a:defRPr sz="3600">
                <a:solidFill>
                  <a:schemeClr val="lt1"/>
                </a:solidFill>
                <a:latin typeface="Inter"/>
                <a:ea typeface="Inter"/>
                <a:cs typeface="Inter"/>
                <a:sym typeface="Inter"/>
              </a:defRPr>
            </a:lvl9pPr>
          </a:lstStyle>
          <a:p/>
        </p:txBody>
      </p:sp>
      <p:sp>
        <p:nvSpPr>
          <p:cNvPr id="8" name="Google Shape;8;p1"/>
          <p:cNvSpPr txBox="1"/>
          <p:nvPr>
            <p:ph idx="12" type="sldNum"/>
          </p:nvPr>
        </p:nvSpPr>
        <p:spPr>
          <a:xfrm>
            <a:off x="8308150" y="4782125"/>
            <a:ext cx="548700" cy="76200"/>
          </a:xfrm>
          <a:prstGeom prst="rect">
            <a:avLst/>
          </a:prstGeom>
          <a:noFill/>
          <a:ln>
            <a:noFill/>
          </a:ln>
        </p:spPr>
        <p:txBody>
          <a:bodyPr anchorCtr="0" anchor="ctr" bIns="0" lIns="0" spcFirstLastPara="1" rIns="0" wrap="square" tIns="0">
            <a:noAutofit/>
          </a:bodyPr>
          <a:lstStyle>
            <a:lvl1pPr lvl="0" algn="r">
              <a:buNone/>
              <a:defRPr sz="600">
                <a:solidFill>
                  <a:schemeClr val="lt1"/>
                </a:solidFill>
                <a:latin typeface="Inter"/>
                <a:ea typeface="Inter"/>
                <a:cs typeface="Inter"/>
                <a:sym typeface="Inter"/>
              </a:defRPr>
            </a:lvl1pPr>
            <a:lvl2pPr lvl="1" algn="r">
              <a:buNone/>
              <a:defRPr sz="600">
                <a:solidFill>
                  <a:schemeClr val="lt1"/>
                </a:solidFill>
                <a:latin typeface="Inter"/>
                <a:ea typeface="Inter"/>
                <a:cs typeface="Inter"/>
                <a:sym typeface="Inter"/>
              </a:defRPr>
            </a:lvl2pPr>
            <a:lvl3pPr lvl="2" algn="r">
              <a:buNone/>
              <a:defRPr sz="600">
                <a:solidFill>
                  <a:schemeClr val="lt1"/>
                </a:solidFill>
                <a:latin typeface="Inter"/>
                <a:ea typeface="Inter"/>
                <a:cs typeface="Inter"/>
                <a:sym typeface="Inter"/>
              </a:defRPr>
            </a:lvl3pPr>
            <a:lvl4pPr lvl="3" algn="r">
              <a:buNone/>
              <a:defRPr sz="600">
                <a:solidFill>
                  <a:schemeClr val="lt1"/>
                </a:solidFill>
                <a:latin typeface="Inter"/>
                <a:ea typeface="Inter"/>
                <a:cs typeface="Inter"/>
                <a:sym typeface="Inter"/>
              </a:defRPr>
            </a:lvl4pPr>
            <a:lvl5pPr lvl="4" algn="r">
              <a:buNone/>
              <a:defRPr sz="600">
                <a:solidFill>
                  <a:schemeClr val="lt1"/>
                </a:solidFill>
                <a:latin typeface="Inter"/>
                <a:ea typeface="Inter"/>
                <a:cs typeface="Inter"/>
                <a:sym typeface="Inter"/>
              </a:defRPr>
            </a:lvl5pPr>
            <a:lvl6pPr lvl="5" algn="r">
              <a:buNone/>
              <a:defRPr sz="600">
                <a:solidFill>
                  <a:schemeClr val="lt1"/>
                </a:solidFill>
                <a:latin typeface="Inter"/>
                <a:ea typeface="Inter"/>
                <a:cs typeface="Inter"/>
                <a:sym typeface="Inter"/>
              </a:defRPr>
            </a:lvl6pPr>
            <a:lvl7pPr lvl="6" algn="r">
              <a:buNone/>
              <a:defRPr sz="600">
                <a:solidFill>
                  <a:schemeClr val="lt1"/>
                </a:solidFill>
                <a:latin typeface="Inter"/>
                <a:ea typeface="Inter"/>
                <a:cs typeface="Inter"/>
                <a:sym typeface="Inter"/>
              </a:defRPr>
            </a:lvl7pPr>
            <a:lvl8pPr lvl="7" algn="r">
              <a:buNone/>
              <a:defRPr sz="600">
                <a:solidFill>
                  <a:schemeClr val="lt1"/>
                </a:solidFill>
                <a:latin typeface="Inter"/>
                <a:ea typeface="Inter"/>
                <a:cs typeface="Inter"/>
                <a:sym typeface="Inter"/>
              </a:defRPr>
            </a:lvl8pPr>
            <a:lvl9pPr lvl="8" algn="r">
              <a:buNone/>
              <a:defRPr sz="600">
                <a:solidFill>
                  <a:schemeClr val="lt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ph idx="2" type="title"/>
          </p:nvPr>
        </p:nvSpPr>
        <p:spPr>
          <a:xfrm>
            <a:off x="288625" y="4778975"/>
            <a:ext cx="4227300" cy="76200"/>
          </a:xfrm>
          <a:prstGeom prst="rect">
            <a:avLst/>
          </a:prstGeom>
          <a:noFill/>
          <a:ln>
            <a:noFill/>
          </a:ln>
        </p:spPr>
        <p:txBody>
          <a:bodyPr anchorCtr="0" anchor="ctr" bIns="0" lIns="0" spcFirstLastPara="1" rIns="0" wrap="square" tIns="0">
            <a:noAutofit/>
          </a:bodyPr>
          <a:lstStyle>
            <a:lvl1pPr lvl="0">
              <a:spcBef>
                <a:spcPts val="0"/>
              </a:spcBef>
              <a:spcAft>
                <a:spcPts val="0"/>
              </a:spcAft>
              <a:buClr>
                <a:schemeClr val="lt1"/>
              </a:buClr>
              <a:buSzPts val="600"/>
              <a:buFont typeface="Inter"/>
              <a:buNone/>
              <a:defRPr sz="600">
                <a:solidFill>
                  <a:schemeClr val="lt1"/>
                </a:solidFill>
                <a:latin typeface="Inter"/>
                <a:ea typeface="Inter"/>
                <a:cs typeface="Inter"/>
                <a:sym typeface="Inter"/>
              </a:defRPr>
            </a:lvl1pPr>
            <a:lvl2pPr lvl="1">
              <a:spcBef>
                <a:spcPts val="0"/>
              </a:spcBef>
              <a:spcAft>
                <a:spcPts val="0"/>
              </a:spcAft>
              <a:buClr>
                <a:schemeClr val="lt1"/>
              </a:buClr>
              <a:buSzPts val="1400"/>
              <a:buFont typeface="Inter"/>
              <a:buNone/>
              <a:defRPr>
                <a:solidFill>
                  <a:schemeClr val="lt1"/>
                </a:solidFill>
                <a:latin typeface="Inter"/>
                <a:ea typeface="Inter"/>
                <a:cs typeface="Inter"/>
                <a:sym typeface="Inter"/>
              </a:defRPr>
            </a:lvl2pPr>
            <a:lvl3pPr lvl="2">
              <a:spcBef>
                <a:spcPts val="0"/>
              </a:spcBef>
              <a:spcAft>
                <a:spcPts val="0"/>
              </a:spcAft>
              <a:buClr>
                <a:schemeClr val="lt1"/>
              </a:buClr>
              <a:buSzPts val="1400"/>
              <a:buFont typeface="Inter"/>
              <a:buNone/>
              <a:defRPr>
                <a:solidFill>
                  <a:schemeClr val="lt1"/>
                </a:solidFill>
                <a:latin typeface="Inter"/>
                <a:ea typeface="Inter"/>
                <a:cs typeface="Inter"/>
                <a:sym typeface="Inter"/>
              </a:defRPr>
            </a:lvl3pPr>
            <a:lvl4pPr lvl="3">
              <a:spcBef>
                <a:spcPts val="0"/>
              </a:spcBef>
              <a:spcAft>
                <a:spcPts val="0"/>
              </a:spcAft>
              <a:buClr>
                <a:schemeClr val="lt1"/>
              </a:buClr>
              <a:buSzPts val="1400"/>
              <a:buFont typeface="Inter"/>
              <a:buNone/>
              <a:defRPr>
                <a:solidFill>
                  <a:schemeClr val="lt1"/>
                </a:solidFill>
                <a:latin typeface="Inter"/>
                <a:ea typeface="Inter"/>
                <a:cs typeface="Inter"/>
                <a:sym typeface="Inter"/>
              </a:defRPr>
            </a:lvl4pPr>
            <a:lvl5pPr lvl="4">
              <a:spcBef>
                <a:spcPts val="0"/>
              </a:spcBef>
              <a:spcAft>
                <a:spcPts val="0"/>
              </a:spcAft>
              <a:buClr>
                <a:schemeClr val="lt1"/>
              </a:buClr>
              <a:buSzPts val="1400"/>
              <a:buFont typeface="Inter"/>
              <a:buNone/>
              <a:defRPr>
                <a:solidFill>
                  <a:schemeClr val="lt1"/>
                </a:solidFill>
                <a:latin typeface="Inter"/>
                <a:ea typeface="Inter"/>
                <a:cs typeface="Inter"/>
                <a:sym typeface="Inter"/>
              </a:defRPr>
            </a:lvl5pPr>
            <a:lvl6pPr lvl="5">
              <a:spcBef>
                <a:spcPts val="0"/>
              </a:spcBef>
              <a:spcAft>
                <a:spcPts val="0"/>
              </a:spcAft>
              <a:buClr>
                <a:schemeClr val="lt1"/>
              </a:buClr>
              <a:buSzPts val="1400"/>
              <a:buFont typeface="Inter"/>
              <a:buNone/>
              <a:defRPr>
                <a:solidFill>
                  <a:schemeClr val="lt1"/>
                </a:solidFill>
                <a:latin typeface="Inter"/>
                <a:ea typeface="Inter"/>
                <a:cs typeface="Inter"/>
                <a:sym typeface="Inter"/>
              </a:defRPr>
            </a:lvl6pPr>
            <a:lvl7pPr lvl="6">
              <a:spcBef>
                <a:spcPts val="0"/>
              </a:spcBef>
              <a:spcAft>
                <a:spcPts val="0"/>
              </a:spcAft>
              <a:buClr>
                <a:schemeClr val="lt1"/>
              </a:buClr>
              <a:buSzPts val="1400"/>
              <a:buFont typeface="Inter"/>
              <a:buNone/>
              <a:defRPr>
                <a:solidFill>
                  <a:schemeClr val="lt1"/>
                </a:solidFill>
                <a:latin typeface="Inter"/>
                <a:ea typeface="Inter"/>
                <a:cs typeface="Inter"/>
                <a:sym typeface="Inter"/>
              </a:defRPr>
            </a:lvl7pPr>
            <a:lvl8pPr lvl="7">
              <a:spcBef>
                <a:spcPts val="0"/>
              </a:spcBef>
              <a:spcAft>
                <a:spcPts val="0"/>
              </a:spcAft>
              <a:buClr>
                <a:schemeClr val="lt1"/>
              </a:buClr>
              <a:buSzPts val="1400"/>
              <a:buFont typeface="Inter"/>
              <a:buNone/>
              <a:defRPr>
                <a:solidFill>
                  <a:schemeClr val="lt1"/>
                </a:solidFill>
                <a:latin typeface="Inter"/>
                <a:ea typeface="Inter"/>
                <a:cs typeface="Inter"/>
                <a:sym typeface="Inter"/>
              </a:defRPr>
            </a:lvl8pPr>
            <a:lvl9pPr lvl="8">
              <a:spcBef>
                <a:spcPts val="0"/>
              </a:spcBef>
              <a:spcAft>
                <a:spcPts val="0"/>
              </a:spcAft>
              <a:buClr>
                <a:schemeClr val="lt1"/>
              </a:buClr>
              <a:buSzPts val="1400"/>
              <a:buFont typeface="Inter"/>
              <a:buNone/>
              <a:defRPr>
                <a:solidFill>
                  <a:schemeClr val="lt1"/>
                </a:solidFill>
                <a:latin typeface="Inter"/>
                <a:ea typeface="Inter"/>
                <a:cs typeface="Inter"/>
                <a:sym typeface="Inter"/>
              </a:defRPr>
            </a:lvl9pPr>
          </a:lstStyle>
          <a:p/>
        </p:txBody>
      </p:sp>
      <p:sp>
        <p:nvSpPr>
          <p:cNvPr id="10" name="Google Shape;10;p1"/>
          <p:cNvSpPr txBox="1"/>
          <p:nvPr>
            <p:ph idx="3" type="title"/>
          </p:nvPr>
        </p:nvSpPr>
        <p:spPr>
          <a:xfrm>
            <a:off x="4629750" y="4778975"/>
            <a:ext cx="1328400" cy="76200"/>
          </a:xfrm>
          <a:prstGeom prst="rect">
            <a:avLst/>
          </a:prstGeom>
          <a:noFill/>
          <a:ln>
            <a:noFill/>
          </a:ln>
        </p:spPr>
        <p:txBody>
          <a:bodyPr anchorCtr="0" anchor="ctr" bIns="0" lIns="0" spcFirstLastPara="1" rIns="0" wrap="square" tIns="0">
            <a:noAutofit/>
          </a:bodyPr>
          <a:lstStyle>
            <a:lvl1pPr lvl="0">
              <a:spcBef>
                <a:spcPts val="0"/>
              </a:spcBef>
              <a:spcAft>
                <a:spcPts val="0"/>
              </a:spcAft>
              <a:buClr>
                <a:schemeClr val="lt1"/>
              </a:buClr>
              <a:buSzPts val="600"/>
              <a:buFont typeface="Inter"/>
              <a:buNone/>
              <a:defRPr sz="600">
                <a:solidFill>
                  <a:schemeClr val="lt1"/>
                </a:solidFill>
                <a:latin typeface="Inter"/>
                <a:ea typeface="Inter"/>
                <a:cs typeface="Inter"/>
                <a:sym typeface="Inter"/>
              </a:defRPr>
            </a:lvl1pPr>
            <a:lvl2pPr lvl="1">
              <a:spcBef>
                <a:spcPts val="0"/>
              </a:spcBef>
              <a:spcAft>
                <a:spcPts val="0"/>
              </a:spcAft>
              <a:buClr>
                <a:schemeClr val="lt1"/>
              </a:buClr>
              <a:buSzPts val="1400"/>
              <a:buFont typeface="Inter"/>
              <a:buNone/>
              <a:defRPr>
                <a:solidFill>
                  <a:schemeClr val="lt1"/>
                </a:solidFill>
                <a:latin typeface="Inter"/>
                <a:ea typeface="Inter"/>
                <a:cs typeface="Inter"/>
                <a:sym typeface="Inter"/>
              </a:defRPr>
            </a:lvl2pPr>
            <a:lvl3pPr lvl="2">
              <a:spcBef>
                <a:spcPts val="0"/>
              </a:spcBef>
              <a:spcAft>
                <a:spcPts val="0"/>
              </a:spcAft>
              <a:buClr>
                <a:schemeClr val="lt1"/>
              </a:buClr>
              <a:buSzPts val="1400"/>
              <a:buFont typeface="Inter"/>
              <a:buNone/>
              <a:defRPr>
                <a:solidFill>
                  <a:schemeClr val="lt1"/>
                </a:solidFill>
                <a:latin typeface="Inter"/>
                <a:ea typeface="Inter"/>
                <a:cs typeface="Inter"/>
                <a:sym typeface="Inter"/>
              </a:defRPr>
            </a:lvl3pPr>
            <a:lvl4pPr lvl="3">
              <a:spcBef>
                <a:spcPts val="0"/>
              </a:spcBef>
              <a:spcAft>
                <a:spcPts val="0"/>
              </a:spcAft>
              <a:buClr>
                <a:schemeClr val="lt1"/>
              </a:buClr>
              <a:buSzPts val="1400"/>
              <a:buFont typeface="Inter"/>
              <a:buNone/>
              <a:defRPr>
                <a:solidFill>
                  <a:schemeClr val="lt1"/>
                </a:solidFill>
                <a:latin typeface="Inter"/>
                <a:ea typeface="Inter"/>
                <a:cs typeface="Inter"/>
                <a:sym typeface="Inter"/>
              </a:defRPr>
            </a:lvl4pPr>
            <a:lvl5pPr lvl="4">
              <a:spcBef>
                <a:spcPts val="0"/>
              </a:spcBef>
              <a:spcAft>
                <a:spcPts val="0"/>
              </a:spcAft>
              <a:buClr>
                <a:schemeClr val="lt1"/>
              </a:buClr>
              <a:buSzPts val="1400"/>
              <a:buFont typeface="Inter"/>
              <a:buNone/>
              <a:defRPr>
                <a:solidFill>
                  <a:schemeClr val="lt1"/>
                </a:solidFill>
                <a:latin typeface="Inter"/>
                <a:ea typeface="Inter"/>
                <a:cs typeface="Inter"/>
                <a:sym typeface="Inter"/>
              </a:defRPr>
            </a:lvl5pPr>
            <a:lvl6pPr lvl="5">
              <a:spcBef>
                <a:spcPts val="0"/>
              </a:spcBef>
              <a:spcAft>
                <a:spcPts val="0"/>
              </a:spcAft>
              <a:buClr>
                <a:schemeClr val="lt1"/>
              </a:buClr>
              <a:buSzPts val="1400"/>
              <a:buFont typeface="Inter"/>
              <a:buNone/>
              <a:defRPr>
                <a:solidFill>
                  <a:schemeClr val="lt1"/>
                </a:solidFill>
                <a:latin typeface="Inter"/>
                <a:ea typeface="Inter"/>
                <a:cs typeface="Inter"/>
                <a:sym typeface="Inter"/>
              </a:defRPr>
            </a:lvl6pPr>
            <a:lvl7pPr lvl="6">
              <a:spcBef>
                <a:spcPts val="0"/>
              </a:spcBef>
              <a:spcAft>
                <a:spcPts val="0"/>
              </a:spcAft>
              <a:buClr>
                <a:schemeClr val="lt1"/>
              </a:buClr>
              <a:buSzPts val="1400"/>
              <a:buFont typeface="Inter"/>
              <a:buNone/>
              <a:defRPr>
                <a:solidFill>
                  <a:schemeClr val="lt1"/>
                </a:solidFill>
                <a:latin typeface="Inter"/>
                <a:ea typeface="Inter"/>
                <a:cs typeface="Inter"/>
                <a:sym typeface="Inter"/>
              </a:defRPr>
            </a:lvl7pPr>
            <a:lvl8pPr lvl="7">
              <a:spcBef>
                <a:spcPts val="0"/>
              </a:spcBef>
              <a:spcAft>
                <a:spcPts val="0"/>
              </a:spcAft>
              <a:buClr>
                <a:schemeClr val="lt1"/>
              </a:buClr>
              <a:buSzPts val="1400"/>
              <a:buFont typeface="Inter"/>
              <a:buNone/>
              <a:defRPr>
                <a:solidFill>
                  <a:schemeClr val="lt1"/>
                </a:solidFill>
                <a:latin typeface="Inter"/>
                <a:ea typeface="Inter"/>
                <a:cs typeface="Inter"/>
                <a:sym typeface="Inter"/>
              </a:defRPr>
            </a:lvl8pPr>
            <a:lvl9pPr lvl="8">
              <a:spcBef>
                <a:spcPts val="0"/>
              </a:spcBef>
              <a:spcAft>
                <a:spcPts val="0"/>
              </a:spcAft>
              <a:buClr>
                <a:schemeClr val="lt1"/>
              </a:buClr>
              <a:buSzPts val="1400"/>
              <a:buFont typeface="Inter"/>
              <a:buNone/>
              <a:defRPr>
                <a:solidFill>
                  <a:schemeClr val="lt1"/>
                </a:solidFill>
                <a:latin typeface="Inter"/>
                <a:ea typeface="Inter"/>
                <a:cs typeface="Inter"/>
                <a:sym typeface="Inter"/>
              </a:defRPr>
            </a:lvl9pPr>
          </a:lstStyle>
          <a:p/>
        </p:txBody>
      </p:sp>
      <p:sp>
        <p:nvSpPr>
          <p:cNvPr id="11" name="Google Shape;11;p1"/>
          <p:cNvSpPr txBox="1"/>
          <p:nvPr>
            <p:ph idx="4" type="title"/>
          </p:nvPr>
        </p:nvSpPr>
        <p:spPr>
          <a:xfrm>
            <a:off x="6086100" y="4778975"/>
            <a:ext cx="1328400" cy="76200"/>
          </a:xfrm>
          <a:prstGeom prst="rect">
            <a:avLst/>
          </a:prstGeom>
          <a:noFill/>
          <a:ln>
            <a:noFill/>
          </a:ln>
        </p:spPr>
        <p:txBody>
          <a:bodyPr anchorCtr="0" anchor="ctr" bIns="0" lIns="0" spcFirstLastPara="1" rIns="0" wrap="square" tIns="0">
            <a:noAutofit/>
          </a:bodyPr>
          <a:lstStyle>
            <a:lvl1pPr lvl="0">
              <a:spcBef>
                <a:spcPts val="0"/>
              </a:spcBef>
              <a:spcAft>
                <a:spcPts val="0"/>
              </a:spcAft>
              <a:buClr>
                <a:schemeClr val="lt1"/>
              </a:buClr>
              <a:buSzPts val="600"/>
              <a:buFont typeface="Inter"/>
              <a:buNone/>
              <a:defRPr sz="600">
                <a:solidFill>
                  <a:schemeClr val="lt1"/>
                </a:solidFill>
                <a:latin typeface="Inter"/>
                <a:ea typeface="Inter"/>
                <a:cs typeface="Inter"/>
                <a:sym typeface="Inter"/>
              </a:defRPr>
            </a:lvl1pPr>
            <a:lvl2pPr lvl="1">
              <a:spcBef>
                <a:spcPts val="0"/>
              </a:spcBef>
              <a:spcAft>
                <a:spcPts val="0"/>
              </a:spcAft>
              <a:buClr>
                <a:schemeClr val="lt1"/>
              </a:buClr>
              <a:buSzPts val="1400"/>
              <a:buFont typeface="Inter"/>
              <a:buNone/>
              <a:defRPr>
                <a:solidFill>
                  <a:schemeClr val="lt1"/>
                </a:solidFill>
                <a:latin typeface="Inter"/>
                <a:ea typeface="Inter"/>
                <a:cs typeface="Inter"/>
                <a:sym typeface="Inter"/>
              </a:defRPr>
            </a:lvl2pPr>
            <a:lvl3pPr lvl="2">
              <a:spcBef>
                <a:spcPts val="0"/>
              </a:spcBef>
              <a:spcAft>
                <a:spcPts val="0"/>
              </a:spcAft>
              <a:buClr>
                <a:schemeClr val="lt1"/>
              </a:buClr>
              <a:buSzPts val="1400"/>
              <a:buFont typeface="Inter"/>
              <a:buNone/>
              <a:defRPr>
                <a:solidFill>
                  <a:schemeClr val="lt1"/>
                </a:solidFill>
                <a:latin typeface="Inter"/>
                <a:ea typeface="Inter"/>
                <a:cs typeface="Inter"/>
                <a:sym typeface="Inter"/>
              </a:defRPr>
            </a:lvl3pPr>
            <a:lvl4pPr lvl="3">
              <a:spcBef>
                <a:spcPts val="0"/>
              </a:spcBef>
              <a:spcAft>
                <a:spcPts val="0"/>
              </a:spcAft>
              <a:buClr>
                <a:schemeClr val="lt1"/>
              </a:buClr>
              <a:buSzPts val="1400"/>
              <a:buFont typeface="Inter"/>
              <a:buNone/>
              <a:defRPr>
                <a:solidFill>
                  <a:schemeClr val="lt1"/>
                </a:solidFill>
                <a:latin typeface="Inter"/>
                <a:ea typeface="Inter"/>
                <a:cs typeface="Inter"/>
                <a:sym typeface="Inter"/>
              </a:defRPr>
            </a:lvl4pPr>
            <a:lvl5pPr lvl="4">
              <a:spcBef>
                <a:spcPts val="0"/>
              </a:spcBef>
              <a:spcAft>
                <a:spcPts val="0"/>
              </a:spcAft>
              <a:buClr>
                <a:schemeClr val="lt1"/>
              </a:buClr>
              <a:buSzPts val="1400"/>
              <a:buFont typeface="Inter"/>
              <a:buNone/>
              <a:defRPr>
                <a:solidFill>
                  <a:schemeClr val="lt1"/>
                </a:solidFill>
                <a:latin typeface="Inter"/>
                <a:ea typeface="Inter"/>
                <a:cs typeface="Inter"/>
                <a:sym typeface="Inter"/>
              </a:defRPr>
            </a:lvl5pPr>
            <a:lvl6pPr lvl="5">
              <a:spcBef>
                <a:spcPts val="0"/>
              </a:spcBef>
              <a:spcAft>
                <a:spcPts val="0"/>
              </a:spcAft>
              <a:buClr>
                <a:schemeClr val="lt1"/>
              </a:buClr>
              <a:buSzPts val="1400"/>
              <a:buFont typeface="Inter"/>
              <a:buNone/>
              <a:defRPr>
                <a:solidFill>
                  <a:schemeClr val="lt1"/>
                </a:solidFill>
                <a:latin typeface="Inter"/>
                <a:ea typeface="Inter"/>
                <a:cs typeface="Inter"/>
                <a:sym typeface="Inter"/>
              </a:defRPr>
            </a:lvl6pPr>
            <a:lvl7pPr lvl="6">
              <a:spcBef>
                <a:spcPts val="0"/>
              </a:spcBef>
              <a:spcAft>
                <a:spcPts val="0"/>
              </a:spcAft>
              <a:buClr>
                <a:schemeClr val="lt1"/>
              </a:buClr>
              <a:buSzPts val="1400"/>
              <a:buFont typeface="Inter"/>
              <a:buNone/>
              <a:defRPr>
                <a:solidFill>
                  <a:schemeClr val="lt1"/>
                </a:solidFill>
                <a:latin typeface="Inter"/>
                <a:ea typeface="Inter"/>
                <a:cs typeface="Inter"/>
                <a:sym typeface="Inter"/>
              </a:defRPr>
            </a:lvl7pPr>
            <a:lvl8pPr lvl="7">
              <a:spcBef>
                <a:spcPts val="0"/>
              </a:spcBef>
              <a:spcAft>
                <a:spcPts val="0"/>
              </a:spcAft>
              <a:buClr>
                <a:schemeClr val="lt1"/>
              </a:buClr>
              <a:buSzPts val="1400"/>
              <a:buFont typeface="Inter"/>
              <a:buNone/>
              <a:defRPr>
                <a:solidFill>
                  <a:schemeClr val="lt1"/>
                </a:solidFill>
                <a:latin typeface="Inter"/>
                <a:ea typeface="Inter"/>
                <a:cs typeface="Inter"/>
                <a:sym typeface="Inter"/>
              </a:defRPr>
            </a:lvl8pPr>
            <a:lvl9pPr lvl="8">
              <a:spcBef>
                <a:spcPts val="0"/>
              </a:spcBef>
              <a:spcAft>
                <a:spcPts val="0"/>
              </a:spcAft>
              <a:buClr>
                <a:schemeClr val="lt1"/>
              </a:buClr>
              <a:buSzPts val="1400"/>
              <a:buFont typeface="Inter"/>
              <a:buNone/>
              <a:defRPr>
                <a:solidFill>
                  <a:schemeClr val="lt1"/>
                </a:solidFill>
                <a:latin typeface="Inter"/>
                <a:ea typeface="Inter"/>
                <a:cs typeface="Inter"/>
                <a:sym typeface="Inter"/>
              </a:defRPr>
            </a:lvl9pPr>
          </a:lstStyle>
          <a:p/>
        </p:txBody>
      </p:sp>
      <p:sp>
        <p:nvSpPr>
          <p:cNvPr id="12" name="Google Shape;12;p1"/>
          <p:cNvSpPr txBox="1"/>
          <p:nvPr>
            <p:ph idx="5" type="body"/>
          </p:nvPr>
        </p:nvSpPr>
        <p:spPr>
          <a:xfrm>
            <a:off x="4239825" y="1398125"/>
            <a:ext cx="3648900" cy="22791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indent="-304800" lvl="1" marL="9144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indent="-304800" lvl="2" marL="13716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indent="-304800" lvl="3" marL="18288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indent="-304800" lvl="4" marL="22860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indent="-304800" lvl="5" marL="27432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indent="-304800" lvl="6" marL="32004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indent="-304800" lvl="7" marL="36576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indent="-304800" lvl="8" marL="41148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579">
          <p15:clr>
            <a:srgbClr val="E46962"/>
          </p15:clr>
        </p15:guide>
        <p15:guide id="2" pos="179">
          <p15:clr>
            <a:srgbClr val="E46962"/>
          </p15:clr>
        </p15:guide>
        <p15:guide id="3" orient="horz" pos="180">
          <p15:clr>
            <a:srgbClr val="E46962"/>
          </p15:clr>
        </p15:guide>
        <p15:guide id="4" orient="horz" pos="3060">
          <p15:clr>
            <a:srgbClr val="E46962"/>
          </p15:clr>
        </p15:guide>
        <p15:guide id="5" pos="2842">
          <p15:clr>
            <a:srgbClr val="E46962"/>
          </p15:clr>
        </p15:guide>
        <p15:guide id="6" pos="2916">
          <p15:clr>
            <a:srgbClr val="E46962"/>
          </p15:clr>
        </p15:guide>
        <p15:guide id="7" pos="1474">
          <p15:clr>
            <a:srgbClr val="E46962"/>
          </p15:clr>
        </p15:guide>
        <p15:guide id="8" pos="1548">
          <p15:clr>
            <a:srgbClr val="E46962"/>
          </p15:clr>
        </p15:guide>
        <p15:guide id="9" pos="4211">
          <p15:clr>
            <a:srgbClr val="E46962"/>
          </p15:clr>
        </p15:guide>
        <p15:guide id="10" pos="4285">
          <p15:clr>
            <a:srgbClr val="E46962"/>
          </p15:clr>
        </p15:guide>
        <p15:guide id="11" pos="3753">
          <p15:clr>
            <a:srgbClr val="E46962"/>
          </p15:clr>
        </p15:guide>
        <p15:guide id="12" pos="3834">
          <p15:clr>
            <a:srgbClr val="E46962"/>
          </p15:clr>
        </p15:guide>
        <p15:guide id="13" pos="1926">
          <p15:clr>
            <a:srgbClr val="E46962"/>
          </p15:clr>
        </p15:guide>
        <p15:guide id="14" pos="2007">
          <p15:clr>
            <a:srgbClr val="E46962"/>
          </p15:clr>
        </p15:guide>
        <p15:guide id="15" orient="horz" pos="299">
          <p15:clr>
            <a:srgbClr val="E46962"/>
          </p15:clr>
        </p15:guide>
        <p15:guide id="16" orient="horz" pos="2950">
          <p15:clr>
            <a:srgbClr val="E46962"/>
          </p15:clr>
        </p15:guide>
        <p15:guide id="17" orient="horz" pos="907">
          <p15:clr>
            <a:srgbClr val="E46962"/>
          </p15:clr>
        </p15:guide>
        <p15:guide id="18" orient="horz" pos="980">
          <p15:clr>
            <a:srgbClr val="E46962"/>
          </p15:clr>
        </p15:guide>
        <p15:guide id="19" orient="horz" pos="1588">
          <p15:clr>
            <a:srgbClr val="E46962"/>
          </p15:clr>
        </p15:guide>
        <p15:guide id="20" orient="horz" pos="1661">
          <p15:clr>
            <a:srgbClr val="E46962"/>
          </p15:clr>
        </p15:guide>
        <p15:guide id="21" orient="horz" pos="2269">
          <p15:clr>
            <a:srgbClr val="E46962"/>
          </p15:clr>
        </p15:guide>
        <p15:guide id="22" orient="horz" pos="2341">
          <p15:clr>
            <a:srgbClr val="E46962"/>
          </p15:clr>
        </p15:guide>
        <p15:guide id="23" orient="horz" pos="3012">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20.jpg"/><Relationship Id="rId5"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hyperlink" Target="http://drive.google.com/file/d/1zH8myzYGJXsmEwEkcONVyEp-arBWlSPh/view"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image" Target="../media/image14.png"/><Relationship Id="rId5"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8.xml"/><Relationship Id="rId3" Type="http://schemas.openxmlformats.org/officeDocument/2006/relationships/image" Target="../media/image2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9.xml"/><Relationship Id="rId3" Type="http://schemas.openxmlformats.org/officeDocument/2006/relationships/image" Target="../media/image2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0.xml"/><Relationship Id="rId3" Type="http://schemas.openxmlformats.org/officeDocument/2006/relationships/image" Target="../media/image1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1.xml"/><Relationship Id="rId3" Type="http://schemas.openxmlformats.org/officeDocument/2006/relationships/image" Target="../media/image1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 Id="rId3" Type="http://schemas.openxmlformats.org/officeDocument/2006/relationships/image" Target="../media/image2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9.xml"/><Relationship Id="rId3" Type="http://schemas.openxmlformats.org/officeDocument/2006/relationships/image" Target="../media/image2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0.xml"/><Relationship Id="rId3" Type="http://schemas.openxmlformats.org/officeDocument/2006/relationships/image" Target="../media/image2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2.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cxnSp>
        <p:nvCxnSpPr>
          <p:cNvPr id="361" name="Google Shape;361;p47"/>
          <p:cNvCxnSpPr/>
          <p:nvPr/>
        </p:nvCxnSpPr>
        <p:spPr>
          <a:xfrm>
            <a:off x="283850" y="1467534"/>
            <a:ext cx="8573100" cy="0"/>
          </a:xfrm>
          <a:prstGeom prst="straightConnector1">
            <a:avLst/>
          </a:prstGeom>
          <a:noFill/>
          <a:ln cap="flat" cmpd="sng" w="9525">
            <a:solidFill>
              <a:schemeClr val="lt1"/>
            </a:solidFill>
            <a:prstDash val="solid"/>
            <a:round/>
            <a:headEnd len="med" w="med" type="none"/>
            <a:tailEnd len="med" w="med" type="none"/>
          </a:ln>
        </p:spPr>
      </p:cxnSp>
      <p:cxnSp>
        <p:nvCxnSpPr>
          <p:cNvPr id="362" name="Google Shape;362;p47"/>
          <p:cNvCxnSpPr/>
          <p:nvPr/>
        </p:nvCxnSpPr>
        <p:spPr>
          <a:xfrm>
            <a:off x="283850" y="829634"/>
            <a:ext cx="8573100" cy="0"/>
          </a:xfrm>
          <a:prstGeom prst="straightConnector1">
            <a:avLst/>
          </a:prstGeom>
          <a:noFill/>
          <a:ln cap="flat" cmpd="sng" w="9525">
            <a:solidFill>
              <a:schemeClr val="lt1"/>
            </a:solidFill>
            <a:prstDash val="solid"/>
            <a:round/>
            <a:headEnd len="med" w="med" type="none"/>
            <a:tailEnd len="med" w="med" type="none"/>
          </a:ln>
        </p:spPr>
      </p:cxnSp>
      <p:sp>
        <p:nvSpPr>
          <p:cNvPr id="363" name="Google Shape;363;p4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64" name="Google Shape;364;p47"/>
          <p:cNvSpPr txBox="1"/>
          <p:nvPr>
            <p:ph type="title"/>
          </p:nvPr>
        </p:nvSpPr>
        <p:spPr>
          <a:xfrm>
            <a:off x="283850" y="224400"/>
            <a:ext cx="7134600" cy="1236900"/>
          </a:xfrm>
          <a:prstGeom prst="rect">
            <a:avLst/>
          </a:prstGeom>
        </p:spPr>
        <p:txBody>
          <a:bodyPr anchorCtr="0" anchor="t" bIns="91425" lIns="0" spcFirstLastPara="1" rIns="91425" wrap="square" tIns="91425">
            <a:noAutofit/>
          </a:bodyPr>
          <a:lstStyle/>
          <a:p>
            <a:pPr indent="0" lvl="0" marL="0" rtl="0" algn="l">
              <a:spcBef>
                <a:spcPts val="0"/>
              </a:spcBef>
              <a:spcAft>
                <a:spcPts val="0"/>
              </a:spcAft>
              <a:buClr>
                <a:schemeClr val="lt1"/>
              </a:buClr>
              <a:buSzPts val="1100"/>
              <a:buFont typeface="Arial"/>
              <a:buNone/>
            </a:pPr>
            <a:r>
              <a:rPr lang="en"/>
              <a:t>MS4</a:t>
            </a:r>
            <a:endParaRPr/>
          </a:p>
          <a:p>
            <a:pPr indent="0" lvl="0" marL="0" rtl="0" algn="l">
              <a:spcBef>
                <a:spcPts val="0"/>
              </a:spcBef>
              <a:spcAft>
                <a:spcPts val="0"/>
              </a:spcAft>
              <a:buNone/>
            </a:pPr>
            <a:r>
              <a:rPr lang="en"/>
              <a:t>Team 22</a:t>
            </a:r>
            <a:endParaRPr/>
          </a:p>
          <a:p>
            <a:pPr indent="0" lvl="0" marL="0" rtl="0" algn="l">
              <a:spcBef>
                <a:spcPts val="0"/>
              </a:spcBef>
              <a:spcAft>
                <a:spcPts val="0"/>
              </a:spcAft>
              <a:buNone/>
            </a:pPr>
            <a:r>
              <a:rPr lang="en"/>
              <a:t>The Servo </a:t>
            </a:r>
            <a:r>
              <a:rPr lang="en"/>
              <a:t>Sheriffs</a:t>
            </a:r>
            <a:r>
              <a:rPr lang="en"/>
              <a:t> </a:t>
            </a:r>
            <a:endParaRPr/>
          </a:p>
        </p:txBody>
      </p:sp>
      <p:sp>
        <p:nvSpPr>
          <p:cNvPr id="365" name="Google Shape;365;p47"/>
          <p:cNvSpPr txBox="1"/>
          <p:nvPr>
            <p:ph idx="4" type="title"/>
          </p:nvPr>
        </p:nvSpPr>
        <p:spPr>
          <a:xfrm>
            <a:off x="309675" y="3873825"/>
            <a:ext cx="8404800" cy="831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en" sz="2000"/>
              <a:t>Group Members: </a:t>
            </a:r>
            <a:r>
              <a:rPr lang="en" sz="2000"/>
              <a:t>Cora Huff, </a:t>
            </a:r>
            <a:r>
              <a:rPr lang="en" sz="2000"/>
              <a:t>Lucas Goellner, Emerson King, Kip Pearce, Selena Zou</a:t>
            </a:r>
            <a:endParaRPr sz="2000"/>
          </a:p>
          <a:p>
            <a:pPr indent="0" lvl="0" marL="0" rtl="0" algn="l">
              <a:spcBef>
                <a:spcPts val="0"/>
              </a:spcBef>
              <a:spcAft>
                <a:spcPts val="0"/>
              </a:spcAft>
              <a:buNone/>
            </a:pPr>
            <a:r>
              <a:t/>
            </a:r>
            <a:endParaRPr sz="2000"/>
          </a:p>
        </p:txBody>
      </p:sp>
      <p:cxnSp>
        <p:nvCxnSpPr>
          <p:cNvPr id="366" name="Google Shape;366;p47"/>
          <p:cNvCxnSpPr/>
          <p:nvPr/>
        </p:nvCxnSpPr>
        <p:spPr>
          <a:xfrm>
            <a:off x="283850" y="4683734"/>
            <a:ext cx="85731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8"/>
          <p:cNvSpPr txBox="1"/>
          <p:nvPr>
            <p:ph type="title"/>
          </p:nvPr>
        </p:nvSpPr>
        <p:spPr>
          <a:xfrm>
            <a:off x="284850" y="474875"/>
            <a:ext cx="4227300" cy="115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Role overview</a:t>
            </a:r>
            <a:endParaRPr/>
          </a:p>
        </p:txBody>
      </p:sp>
      <p:sp>
        <p:nvSpPr>
          <p:cNvPr id="372" name="Google Shape;372;p4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48"/>
          <p:cNvSpPr/>
          <p:nvPr/>
        </p:nvSpPr>
        <p:spPr>
          <a:xfrm rot="5400000">
            <a:off x="3852735" y="951709"/>
            <a:ext cx="659347" cy="659347"/>
          </a:xfrm>
          <a:custGeom>
            <a:rect b="b" l="l" r="r" t="t"/>
            <a:pathLst>
              <a:path extrusionOk="0" h="32645" w="32645">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cxnSp>
        <p:nvCxnSpPr>
          <p:cNvPr id="374" name="Google Shape;374;p48"/>
          <p:cNvCxnSpPr/>
          <p:nvPr/>
        </p:nvCxnSpPr>
        <p:spPr>
          <a:xfrm>
            <a:off x="283850" y="289571"/>
            <a:ext cx="8573100" cy="0"/>
          </a:xfrm>
          <a:prstGeom prst="straightConnector1">
            <a:avLst/>
          </a:prstGeom>
          <a:noFill/>
          <a:ln cap="flat" cmpd="sng" w="9525">
            <a:solidFill>
              <a:schemeClr val="lt1"/>
            </a:solidFill>
            <a:prstDash val="solid"/>
            <a:round/>
            <a:headEnd len="med" w="med" type="none"/>
            <a:tailEnd len="med" w="med" type="none"/>
          </a:ln>
        </p:spPr>
      </p:cxnSp>
      <p:cxnSp>
        <p:nvCxnSpPr>
          <p:cNvPr id="375" name="Google Shape;375;p48"/>
          <p:cNvCxnSpPr/>
          <p:nvPr/>
        </p:nvCxnSpPr>
        <p:spPr>
          <a:xfrm>
            <a:off x="283850" y="1751842"/>
            <a:ext cx="8573100" cy="0"/>
          </a:xfrm>
          <a:prstGeom prst="straightConnector1">
            <a:avLst/>
          </a:prstGeom>
          <a:noFill/>
          <a:ln cap="flat" cmpd="sng" w="9525">
            <a:solidFill>
              <a:schemeClr val="lt1"/>
            </a:solidFill>
            <a:prstDash val="solid"/>
            <a:round/>
            <a:headEnd len="med" w="med" type="none"/>
            <a:tailEnd len="med" w="med" type="none"/>
          </a:ln>
        </p:spPr>
      </p:cxnSp>
      <p:cxnSp>
        <p:nvCxnSpPr>
          <p:cNvPr id="376" name="Google Shape;376;p48"/>
          <p:cNvCxnSpPr/>
          <p:nvPr/>
        </p:nvCxnSpPr>
        <p:spPr>
          <a:xfrm>
            <a:off x="283850" y="3217783"/>
            <a:ext cx="8573100" cy="0"/>
          </a:xfrm>
          <a:prstGeom prst="straightConnector1">
            <a:avLst/>
          </a:prstGeom>
          <a:noFill/>
          <a:ln cap="flat" cmpd="sng" w="9525">
            <a:solidFill>
              <a:schemeClr val="lt1"/>
            </a:solidFill>
            <a:prstDash val="solid"/>
            <a:round/>
            <a:headEnd len="med" w="med" type="none"/>
            <a:tailEnd len="med" w="med" type="none"/>
          </a:ln>
        </p:spPr>
      </p:cxnSp>
      <p:cxnSp>
        <p:nvCxnSpPr>
          <p:cNvPr id="377" name="Google Shape;377;p48"/>
          <p:cNvCxnSpPr/>
          <p:nvPr/>
        </p:nvCxnSpPr>
        <p:spPr>
          <a:xfrm>
            <a:off x="283850" y="4683734"/>
            <a:ext cx="8573100" cy="0"/>
          </a:xfrm>
          <a:prstGeom prst="straightConnector1">
            <a:avLst/>
          </a:prstGeom>
          <a:noFill/>
          <a:ln cap="flat" cmpd="sng" w="9525">
            <a:solidFill>
              <a:schemeClr val="lt1"/>
            </a:solidFill>
            <a:prstDash val="solid"/>
            <a:round/>
            <a:headEnd len="med" w="med" type="none"/>
            <a:tailEnd len="med" w="med" type="none"/>
          </a:ln>
        </p:spPr>
      </p:cxnSp>
      <p:sp>
        <p:nvSpPr>
          <p:cNvPr id="378" name="Google Shape;378;p48"/>
          <p:cNvSpPr txBox="1"/>
          <p:nvPr/>
        </p:nvSpPr>
        <p:spPr>
          <a:xfrm>
            <a:off x="261575" y="1808900"/>
            <a:ext cx="8573100" cy="13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Inter"/>
                <a:ea typeface="Inter"/>
                <a:cs typeface="Inter"/>
                <a:sym typeface="Inter"/>
              </a:rPr>
              <a:t>Strategy</a:t>
            </a:r>
            <a:endParaRPr sz="1500">
              <a:solidFill>
                <a:schemeClr val="lt1"/>
              </a:solidFill>
              <a:latin typeface="Inter"/>
              <a:ea typeface="Inter"/>
              <a:cs typeface="Inter"/>
              <a:sym typeface="Inter"/>
            </a:endParaRPr>
          </a:p>
          <a:p>
            <a:pPr indent="-323850" lvl="0" marL="457200" rtl="0" algn="l">
              <a:spcBef>
                <a:spcPts val="0"/>
              </a:spcBef>
              <a:spcAft>
                <a:spcPts val="0"/>
              </a:spcAft>
              <a:buClr>
                <a:schemeClr val="lt1"/>
              </a:buClr>
              <a:buSzPts val="1500"/>
              <a:buFont typeface="Inter"/>
              <a:buChar char="●"/>
            </a:pPr>
            <a:r>
              <a:rPr lang="en" sz="1500">
                <a:solidFill>
                  <a:schemeClr val="lt1"/>
                </a:solidFill>
                <a:latin typeface="Inter"/>
                <a:ea typeface="Inter"/>
                <a:cs typeface="Inter"/>
                <a:sym typeface="Inter"/>
              </a:rPr>
              <a:t>Goes through the saloon door that RMP 2 holds open</a:t>
            </a:r>
            <a:endParaRPr sz="1500">
              <a:solidFill>
                <a:schemeClr val="lt1"/>
              </a:solidFill>
              <a:latin typeface="Inter"/>
              <a:ea typeface="Inter"/>
              <a:cs typeface="Inter"/>
              <a:sym typeface="Inter"/>
            </a:endParaRPr>
          </a:p>
          <a:p>
            <a:pPr indent="-323850" lvl="0" marL="457200" rtl="0" algn="l">
              <a:spcBef>
                <a:spcPts val="0"/>
              </a:spcBef>
              <a:spcAft>
                <a:spcPts val="0"/>
              </a:spcAft>
              <a:buClr>
                <a:schemeClr val="lt1"/>
              </a:buClr>
              <a:buSzPts val="1500"/>
              <a:buFont typeface="Inter"/>
              <a:buChar char="●"/>
            </a:pPr>
            <a:r>
              <a:rPr lang="en" sz="1500">
                <a:solidFill>
                  <a:schemeClr val="lt1"/>
                </a:solidFill>
                <a:latin typeface="Inter"/>
                <a:ea typeface="Inter"/>
                <a:cs typeface="Inter"/>
                <a:sym typeface="Inter"/>
              </a:rPr>
              <a:t>Prioritizes</a:t>
            </a:r>
            <a:r>
              <a:rPr lang="en" sz="1500">
                <a:solidFill>
                  <a:schemeClr val="lt1"/>
                </a:solidFill>
                <a:latin typeface="Inter"/>
                <a:ea typeface="Inter"/>
                <a:cs typeface="Inter"/>
                <a:sym typeface="Inter"/>
              </a:rPr>
              <a:t> taking gold hats from robbers heads and placing on hooks</a:t>
            </a:r>
            <a:endParaRPr sz="1500">
              <a:solidFill>
                <a:schemeClr val="lt1"/>
              </a:solidFill>
              <a:latin typeface="Inter"/>
              <a:ea typeface="Inter"/>
              <a:cs typeface="Inter"/>
              <a:sym typeface="Inter"/>
            </a:endParaRPr>
          </a:p>
          <a:p>
            <a:pPr indent="-323850" lvl="0" marL="457200" rtl="0" algn="l">
              <a:spcBef>
                <a:spcPts val="0"/>
              </a:spcBef>
              <a:spcAft>
                <a:spcPts val="0"/>
              </a:spcAft>
              <a:buClr>
                <a:schemeClr val="lt1"/>
              </a:buClr>
              <a:buSzPts val="1500"/>
              <a:buFont typeface="Inter"/>
              <a:buChar char="●"/>
            </a:pPr>
            <a:r>
              <a:rPr lang="en" sz="1500">
                <a:solidFill>
                  <a:schemeClr val="lt1"/>
                </a:solidFill>
                <a:latin typeface="Inter"/>
                <a:ea typeface="Inter"/>
                <a:cs typeface="Inter"/>
                <a:sym typeface="Inter"/>
              </a:rPr>
              <a:t>Places blues on hooks if time permits</a:t>
            </a:r>
            <a:endParaRPr sz="1500">
              <a:solidFill>
                <a:schemeClr val="lt1"/>
              </a:solidFill>
              <a:latin typeface="Inter"/>
              <a:ea typeface="Inter"/>
              <a:cs typeface="Inter"/>
              <a:sym typeface="Inter"/>
            </a:endParaRPr>
          </a:p>
          <a:p>
            <a:pPr indent="-323850" lvl="0" marL="457200" rtl="0" algn="l">
              <a:spcBef>
                <a:spcPts val="0"/>
              </a:spcBef>
              <a:spcAft>
                <a:spcPts val="0"/>
              </a:spcAft>
              <a:buClr>
                <a:schemeClr val="lt1"/>
              </a:buClr>
              <a:buSzPts val="1500"/>
              <a:buFont typeface="Inter"/>
              <a:buChar char="●"/>
            </a:pPr>
            <a:r>
              <a:rPr lang="en" sz="1500">
                <a:solidFill>
                  <a:schemeClr val="lt1"/>
                </a:solidFill>
                <a:latin typeface="Inter"/>
                <a:ea typeface="Inter"/>
                <a:cs typeface="Inter"/>
                <a:sym typeface="Inter"/>
              </a:rPr>
              <a:t>Parks in parking spot</a:t>
            </a:r>
            <a:endParaRPr sz="1500">
              <a:solidFill>
                <a:schemeClr val="lt1"/>
              </a:solidFill>
              <a:latin typeface="Inter"/>
              <a:ea typeface="Inter"/>
              <a:cs typeface="Inter"/>
              <a:sym typeface="Inter"/>
            </a:endParaRPr>
          </a:p>
        </p:txBody>
      </p:sp>
      <p:sp>
        <p:nvSpPr>
          <p:cNvPr id="379" name="Google Shape;379;p48"/>
          <p:cNvSpPr txBox="1"/>
          <p:nvPr/>
        </p:nvSpPr>
        <p:spPr>
          <a:xfrm>
            <a:off x="343200" y="3282350"/>
            <a:ext cx="8573100" cy="13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Justification of selection</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Char char="●"/>
            </a:pPr>
            <a:r>
              <a:rPr lang="en">
                <a:solidFill>
                  <a:schemeClr val="lt1"/>
                </a:solidFill>
                <a:latin typeface="Inter"/>
                <a:ea typeface="Inter"/>
                <a:cs typeface="Inter"/>
                <a:sym typeface="Inter"/>
              </a:rPr>
              <a:t>Due to the high point value of the hats at RMP with a role focused on hanging hats is necessary</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Char char="●"/>
            </a:pPr>
            <a:r>
              <a:rPr lang="en">
                <a:solidFill>
                  <a:schemeClr val="lt1"/>
                </a:solidFill>
                <a:latin typeface="Inter"/>
                <a:ea typeface="Inter"/>
                <a:cs typeface="Inter"/>
                <a:sym typeface="Inter"/>
              </a:rPr>
              <a:t>Gold hats on hooks are worth 25 points</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Char char="●"/>
            </a:pPr>
            <a:r>
              <a:rPr lang="en">
                <a:solidFill>
                  <a:schemeClr val="lt1"/>
                </a:solidFill>
                <a:latin typeface="Inter"/>
                <a:ea typeface="Inter"/>
                <a:cs typeface="Inter"/>
                <a:sym typeface="Inter"/>
              </a:rPr>
              <a:t>Blue hats on hooks are worth 20 points</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Char char="●"/>
            </a:pPr>
            <a:r>
              <a:rPr lang="en">
                <a:solidFill>
                  <a:schemeClr val="lt1"/>
                </a:solidFill>
                <a:latin typeface="Inter"/>
                <a:ea typeface="Inter"/>
                <a:cs typeface="Inter"/>
                <a:sym typeface="Inter"/>
              </a:rPr>
              <a:t>Parking is worth 5 points</a:t>
            </a:r>
            <a:endParaRPr>
              <a:solidFill>
                <a:schemeClr val="lt1"/>
              </a:solidFill>
              <a:latin typeface="Inter"/>
              <a:ea typeface="Inter"/>
              <a:cs typeface="Inter"/>
              <a:sym typeface="Inter"/>
            </a:endParaRPr>
          </a:p>
        </p:txBody>
      </p:sp>
      <p:sp>
        <p:nvSpPr>
          <p:cNvPr id="380" name="Google Shape;380;p48"/>
          <p:cNvSpPr txBox="1"/>
          <p:nvPr/>
        </p:nvSpPr>
        <p:spPr>
          <a:xfrm>
            <a:off x="5389350" y="470900"/>
            <a:ext cx="3372900" cy="12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Role: </a:t>
            </a:r>
            <a:endParaRPr>
              <a:solidFill>
                <a:schemeClr val="lt1"/>
              </a:solidFill>
              <a:latin typeface="Inter"/>
              <a:ea typeface="Inter"/>
              <a:cs typeface="Inter"/>
              <a:sym typeface="Inter"/>
            </a:endParaRPr>
          </a:p>
          <a:p>
            <a:pPr indent="0" lvl="0" marL="0" rtl="0" algn="l">
              <a:spcBef>
                <a:spcPts val="0"/>
              </a:spcBef>
              <a:spcAft>
                <a:spcPts val="0"/>
              </a:spcAft>
              <a:buNone/>
            </a:pPr>
            <a:r>
              <a:rPr lang="en" sz="1500">
                <a:solidFill>
                  <a:schemeClr val="lt1"/>
                </a:solidFill>
                <a:latin typeface="Inter"/>
                <a:ea typeface="Inter"/>
                <a:cs typeface="Inter"/>
                <a:sym typeface="Inter"/>
              </a:rPr>
              <a:t>Saloon RMP focused on placing hats on hooks</a:t>
            </a:r>
            <a:endParaRPr sz="1200">
              <a:solidFill>
                <a:schemeClr val="lt1"/>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9"/>
          <p:cNvSpPr txBox="1"/>
          <p:nvPr>
            <p:ph type="title"/>
          </p:nvPr>
        </p:nvSpPr>
        <p:spPr>
          <a:xfrm>
            <a:off x="283850" y="285900"/>
            <a:ext cx="56742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RMP Movement</a:t>
            </a:r>
            <a:endParaRPr/>
          </a:p>
        </p:txBody>
      </p:sp>
      <p:pic>
        <p:nvPicPr>
          <p:cNvPr id="386" name="Google Shape;386;p49"/>
          <p:cNvPicPr preferRelativeResize="0"/>
          <p:nvPr/>
        </p:nvPicPr>
        <p:blipFill>
          <a:blip r:embed="rId3">
            <a:alphaModFix/>
          </a:blip>
          <a:stretch>
            <a:fillRect/>
          </a:stretch>
        </p:blipFill>
        <p:spPr>
          <a:xfrm>
            <a:off x="2376213" y="1083975"/>
            <a:ext cx="4271725" cy="3840450"/>
          </a:xfrm>
          <a:prstGeom prst="rect">
            <a:avLst/>
          </a:prstGeom>
          <a:noFill/>
          <a:ln>
            <a:noFill/>
          </a:ln>
        </p:spPr>
      </p:pic>
      <p:grpSp>
        <p:nvGrpSpPr>
          <p:cNvPr id="387" name="Google Shape;387;p49"/>
          <p:cNvGrpSpPr/>
          <p:nvPr/>
        </p:nvGrpSpPr>
        <p:grpSpPr>
          <a:xfrm>
            <a:off x="2646047" y="2300416"/>
            <a:ext cx="410960" cy="335870"/>
            <a:chOff x="2685750" y="3309075"/>
            <a:chExt cx="576300" cy="471000"/>
          </a:xfrm>
        </p:grpSpPr>
        <p:sp>
          <p:nvSpPr>
            <p:cNvPr id="388" name="Google Shape;388;p49"/>
            <p:cNvSpPr/>
            <p:nvPr/>
          </p:nvSpPr>
          <p:spPr>
            <a:xfrm>
              <a:off x="2712300" y="3309075"/>
              <a:ext cx="473400" cy="471000"/>
            </a:xfrm>
            <a:prstGeom prst="rect">
              <a:avLst/>
            </a:prstGeom>
            <a:solidFill>
              <a:srgbClr val="FF0000"/>
            </a:solidFill>
            <a:ln>
              <a:noFill/>
            </a:ln>
          </p:spPr>
          <p:txBody>
            <a:bodyPr anchorCtr="0" anchor="ctr" bIns="65200" lIns="65200" spcFirstLastPara="1" rIns="65200" wrap="square" tIns="65200">
              <a:noAutofit/>
            </a:bodyPr>
            <a:lstStyle/>
            <a:p>
              <a:pPr indent="0" lvl="0" marL="0" rtl="0" algn="ctr">
                <a:spcBef>
                  <a:spcPts val="0"/>
                </a:spcBef>
                <a:spcAft>
                  <a:spcPts val="0"/>
                </a:spcAft>
                <a:buNone/>
              </a:pPr>
              <a:r>
                <a:t/>
              </a:r>
              <a:endParaRPr sz="998">
                <a:latin typeface="Inter"/>
                <a:ea typeface="Inter"/>
                <a:cs typeface="Inter"/>
                <a:sym typeface="Inter"/>
              </a:endParaRPr>
            </a:p>
          </p:txBody>
        </p:sp>
        <p:sp>
          <p:nvSpPr>
            <p:cNvPr id="389" name="Google Shape;389;p49"/>
            <p:cNvSpPr txBox="1"/>
            <p:nvPr/>
          </p:nvSpPr>
          <p:spPr>
            <a:xfrm>
              <a:off x="2685750" y="3359925"/>
              <a:ext cx="576300" cy="369300"/>
            </a:xfrm>
            <a:prstGeom prst="rect">
              <a:avLst/>
            </a:prstGeom>
            <a:noFill/>
            <a:ln>
              <a:noFill/>
            </a:ln>
          </p:spPr>
          <p:txBody>
            <a:bodyPr anchorCtr="0" anchor="t" bIns="65200" lIns="65200" spcFirstLastPara="1" rIns="65200" wrap="square" tIns="65200">
              <a:spAutoFit/>
            </a:bodyPr>
            <a:lstStyle/>
            <a:p>
              <a:pPr indent="0" lvl="0" marL="0" rtl="0" algn="l">
                <a:spcBef>
                  <a:spcPts val="0"/>
                </a:spcBef>
                <a:spcAft>
                  <a:spcPts val="0"/>
                </a:spcAft>
                <a:buNone/>
              </a:pPr>
              <a:r>
                <a:rPr lang="en" sz="856">
                  <a:solidFill>
                    <a:schemeClr val="lt1"/>
                  </a:solidFill>
                  <a:latin typeface="Inter"/>
                  <a:ea typeface="Inter"/>
                  <a:cs typeface="Inter"/>
                  <a:sym typeface="Inter"/>
                </a:rPr>
                <a:t>RMP</a:t>
              </a:r>
              <a:endParaRPr sz="856">
                <a:solidFill>
                  <a:schemeClr val="lt1"/>
                </a:solidFill>
                <a:latin typeface="Inter"/>
                <a:ea typeface="Inter"/>
                <a:cs typeface="Inter"/>
                <a:sym typeface="Inter"/>
              </a:endParaRPr>
            </a:p>
          </p:txBody>
        </p:sp>
      </p:grpSp>
      <p:sp>
        <p:nvSpPr>
          <p:cNvPr id="390" name="Google Shape;390;p49"/>
          <p:cNvSpPr txBox="1"/>
          <p:nvPr/>
        </p:nvSpPr>
        <p:spPr>
          <a:xfrm>
            <a:off x="377425" y="1197100"/>
            <a:ext cx="1746300" cy="9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1. </a:t>
            </a:r>
            <a:r>
              <a:rPr lang="en" sz="1600">
                <a:solidFill>
                  <a:schemeClr val="lt1"/>
                </a:solidFill>
                <a:latin typeface="Inter"/>
                <a:ea typeface="Inter"/>
                <a:cs typeface="Inter"/>
                <a:sym typeface="Inter"/>
              </a:rPr>
              <a:t>Starts in parking spot in front of the ramp</a:t>
            </a:r>
            <a:endParaRPr sz="1600">
              <a:solidFill>
                <a:schemeClr val="lt1"/>
              </a:solidFill>
              <a:latin typeface="Inter"/>
              <a:ea typeface="Inter"/>
              <a:cs typeface="Inter"/>
              <a:sym typeface="In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0"/>
          <p:cNvSpPr txBox="1"/>
          <p:nvPr>
            <p:ph type="title"/>
          </p:nvPr>
        </p:nvSpPr>
        <p:spPr>
          <a:xfrm>
            <a:off x="283850" y="285900"/>
            <a:ext cx="56742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RMP Movement</a:t>
            </a:r>
            <a:endParaRPr/>
          </a:p>
        </p:txBody>
      </p:sp>
      <p:pic>
        <p:nvPicPr>
          <p:cNvPr id="396" name="Google Shape;396;p50"/>
          <p:cNvPicPr preferRelativeResize="0"/>
          <p:nvPr/>
        </p:nvPicPr>
        <p:blipFill>
          <a:blip r:embed="rId3">
            <a:alphaModFix/>
          </a:blip>
          <a:stretch>
            <a:fillRect/>
          </a:stretch>
        </p:blipFill>
        <p:spPr>
          <a:xfrm>
            <a:off x="2376213" y="1083975"/>
            <a:ext cx="4271725" cy="3840450"/>
          </a:xfrm>
          <a:prstGeom prst="rect">
            <a:avLst/>
          </a:prstGeom>
          <a:noFill/>
          <a:ln>
            <a:noFill/>
          </a:ln>
        </p:spPr>
      </p:pic>
      <p:grpSp>
        <p:nvGrpSpPr>
          <p:cNvPr id="397" name="Google Shape;397;p50"/>
          <p:cNvGrpSpPr/>
          <p:nvPr/>
        </p:nvGrpSpPr>
        <p:grpSpPr>
          <a:xfrm>
            <a:off x="2646047" y="2300416"/>
            <a:ext cx="410960" cy="335870"/>
            <a:chOff x="2685750" y="3309075"/>
            <a:chExt cx="576300" cy="471000"/>
          </a:xfrm>
        </p:grpSpPr>
        <p:sp>
          <p:nvSpPr>
            <p:cNvPr id="398" name="Google Shape;398;p50"/>
            <p:cNvSpPr/>
            <p:nvPr/>
          </p:nvSpPr>
          <p:spPr>
            <a:xfrm>
              <a:off x="2712300" y="3309075"/>
              <a:ext cx="473400" cy="471000"/>
            </a:xfrm>
            <a:prstGeom prst="rect">
              <a:avLst/>
            </a:prstGeom>
            <a:solidFill>
              <a:srgbClr val="FF0000"/>
            </a:solidFill>
            <a:ln>
              <a:noFill/>
            </a:ln>
          </p:spPr>
          <p:txBody>
            <a:bodyPr anchorCtr="0" anchor="ctr" bIns="65200" lIns="65200" spcFirstLastPara="1" rIns="65200" wrap="square" tIns="65200">
              <a:noAutofit/>
            </a:bodyPr>
            <a:lstStyle/>
            <a:p>
              <a:pPr indent="0" lvl="0" marL="0" rtl="0" algn="ctr">
                <a:spcBef>
                  <a:spcPts val="0"/>
                </a:spcBef>
                <a:spcAft>
                  <a:spcPts val="0"/>
                </a:spcAft>
                <a:buNone/>
              </a:pPr>
              <a:r>
                <a:t/>
              </a:r>
              <a:endParaRPr sz="998">
                <a:latin typeface="Inter"/>
                <a:ea typeface="Inter"/>
                <a:cs typeface="Inter"/>
                <a:sym typeface="Inter"/>
              </a:endParaRPr>
            </a:p>
          </p:txBody>
        </p:sp>
        <p:sp>
          <p:nvSpPr>
            <p:cNvPr id="399" name="Google Shape;399;p50"/>
            <p:cNvSpPr txBox="1"/>
            <p:nvPr/>
          </p:nvSpPr>
          <p:spPr>
            <a:xfrm>
              <a:off x="2685750" y="3359925"/>
              <a:ext cx="576300" cy="369300"/>
            </a:xfrm>
            <a:prstGeom prst="rect">
              <a:avLst/>
            </a:prstGeom>
            <a:noFill/>
            <a:ln>
              <a:noFill/>
            </a:ln>
          </p:spPr>
          <p:txBody>
            <a:bodyPr anchorCtr="0" anchor="t" bIns="65200" lIns="65200" spcFirstLastPara="1" rIns="65200" wrap="square" tIns="65200">
              <a:spAutoFit/>
            </a:bodyPr>
            <a:lstStyle/>
            <a:p>
              <a:pPr indent="0" lvl="0" marL="0" rtl="0" algn="l">
                <a:spcBef>
                  <a:spcPts val="0"/>
                </a:spcBef>
                <a:spcAft>
                  <a:spcPts val="0"/>
                </a:spcAft>
                <a:buNone/>
              </a:pPr>
              <a:r>
                <a:rPr lang="en" sz="856">
                  <a:solidFill>
                    <a:schemeClr val="lt1"/>
                  </a:solidFill>
                  <a:latin typeface="Inter"/>
                  <a:ea typeface="Inter"/>
                  <a:cs typeface="Inter"/>
                  <a:sym typeface="Inter"/>
                </a:rPr>
                <a:t>RMP</a:t>
              </a:r>
              <a:endParaRPr sz="856">
                <a:solidFill>
                  <a:schemeClr val="lt1"/>
                </a:solidFill>
                <a:latin typeface="Inter"/>
                <a:ea typeface="Inter"/>
                <a:cs typeface="Inter"/>
                <a:sym typeface="Inter"/>
              </a:endParaRPr>
            </a:p>
          </p:txBody>
        </p:sp>
      </p:grpSp>
      <p:sp>
        <p:nvSpPr>
          <p:cNvPr id="400" name="Google Shape;400;p50"/>
          <p:cNvSpPr txBox="1"/>
          <p:nvPr/>
        </p:nvSpPr>
        <p:spPr>
          <a:xfrm>
            <a:off x="377425" y="1197100"/>
            <a:ext cx="1746300" cy="9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1. Starts in parking spot in front of the ramp</a:t>
            </a:r>
            <a:endParaRPr sz="1600">
              <a:solidFill>
                <a:schemeClr val="lt1"/>
              </a:solidFill>
              <a:latin typeface="Inter"/>
              <a:ea typeface="Inter"/>
              <a:cs typeface="Inter"/>
              <a:sym typeface="Inter"/>
            </a:endParaRPr>
          </a:p>
        </p:txBody>
      </p:sp>
      <p:cxnSp>
        <p:nvCxnSpPr>
          <p:cNvPr id="401" name="Google Shape;401;p50"/>
          <p:cNvCxnSpPr/>
          <p:nvPr/>
        </p:nvCxnSpPr>
        <p:spPr>
          <a:xfrm>
            <a:off x="3031375" y="2713400"/>
            <a:ext cx="576900" cy="1100100"/>
          </a:xfrm>
          <a:prstGeom prst="straightConnector1">
            <a:avLst/>
          </a:prstGeom>
          <a:noFill/>
          <a:ln cap="flat" cmpd="sng" w="9525">
            <a:solidFill>
              <a:schemeClr val="lt1"/>
            </a:solidFill>
            <a:prstDash val="solid"/>
            <a:round/>
            <a:headEnd len="med" w="med" type="none"/>
            <a:tailEnd len="med" w="med" type="triangle"/>
          </a:ln>
        </p:spPr>
      </p:cxnSp>
      <p:sp>
        <p:nvSpPr>
          <p:cNvPr id="402" name="Google Shape;402;p50"/>
          <p:cNvSpPr txBox="1"/>
          <p:nvPr/>
        </p:nvSpPr>
        <p:spPr>
          <a:xfrm>
            <a:off x="331175" y="2300425"/>
            <a:ext cx="1746300" cy="71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2. Goes through the saloon door that RMP 2 holds open</a:t>
            </a:r>
            <a:endParaRPr sz="1600">
              <a:solidFill>
                <a:schemeClr val="lt1"/>
              </a:solidFill>
              <a:latin typeface="Inter"/>
              <a:ea typeface="Inter"/>
              <a:cs typeface="Inter"/>
              <a:sym typeface="Inter"/>
            </a:endParaRPr>
          </a:p>
        </p:txBody>
      </p:sp>
      <p:grpSp>
        <p:nvGrpSpPr>
          <p:cNvPr id="403" name="Google Shape;403;p50"/>
          <p:cNvGrpSpPr/>
          <p:nvPr/>
        </p:nvGrpSpPr>
        <p:grpSpPr>
          <a:xfrm>
            <a:off x="3982477" y="3237525"/>
            <a:ext cx="327608" cy="335881"/>
            <a:chOff x="2685763" y="3267515"/>
            <a:chExt cx="499937" cy="512560"/>
          </a:xfrm>
        </p:grpSpPr>
        <p:sp>
          <p:nvSpPr>
            <p:cNvPr id="404" name="Google Shape;404;p50"/>
            <p:cNvSpPr/>
            <p:nvPr/>
          </p:nvSpPr>
          <p:spPr>
            <a:xfrm>
              <a:off x="2712300" y="3309075"/>
              <a:ext cx="473400" cy="471000"/>
            </a:xfrm>
            <a:prstGeom prst="rect">
              <a:avLst/>
            </a:prstGeom>
            <a:solidFill>
              <a:srgbClr val="00FF00"/>
            </a:solidFill>
            <a:ln>
              <a:noFill/>
            </a:ln>
          </p:spPr>
          <p:txBody>
            <a:bodyPr anchorCtr="0" anchor="ctr" bIns="59925" lIns="59925" spcFirstLastPara="1" rIns="59925" wrap="square" tIns="59925">
              <a:noAutofit/>
            </a:bodyPr>
            <a:lstStyle/>
            <a:p>
              <a:pPr indent="0" lvl="0" marL="0" rtl="0" algn="ctr">
                <a:spcBef>
                  <a:spcPts val="0"/>
                </a:spcBef>
                <a:spcAft>
                  <a:spcPts val="0"/>
                </a:spcAft>
                <a:buNone/>
              </a:pPr>
              <a:r>
                <a:t/>
              </a:r>
              <a:endParaRPr sz="917">
                <a:latin typeface="Inter"/>
                <a:ea typeface="Inter"/>
                <a:cs typeface="Inter"/>
                <a:sym typeface="Inter"/>
              </a:endParaRPr>
            </a:p>
          </p:txBody>
        </p:sp>
        <p:sp>
          <p:nvSpPr>
            <p:cNvPr id="405" name="Google Shape;405;p50"/>
            <p:cNvSpPr txBox="1"/>
            <p:nvPr/>
          </p:nvSpPr>
          <p:spPr>
            <a:xfrm>
              <a:off x="2685763" y="3267515"/>
              <a:ext cx="499800" cy="492600"/>
            </a:xfrm>
            <a:prstGeom prst="rect">
              <a:avLst/>
            </a:prstGeom>
            <a:noFill/>
            <a:ln>
              <a:noFill/>
            </a:ln>
          </p:spPr>
          <p:txBody>
            <a:bodyPr anchorCtr="0" anchor="t" bIns="59925" lIns="59925" spcFirstLastPara="1" rIns="59925" wrap="square" tIns="59925">
              <a:spAutoFit/>
            </a:bodyPr>
            <a:lstStyle/>
            <a:p>
              <a:pPr indent="0" lvl="0" marL="0" rtl="0" algn="ctr">
                <a:spcBef>
                  <a:spcPts val="0"/>
                </a:spcBef>
                <a:spcAft>
                  <a:spcPts val="0"/>
                </a:spcAft>
                <a:buNone/>
              </a:pPr>
              <a:r>
                <a:rPr lang="en" sz="655">
                  <a:solidFill>
                    <a:schemeClr val="lt1"/>
                  </a:solidFill>
                  <a:latin typeface="Inter"/>
                  <a:ea typeface="Inter"/>
                  <a:cs typeface="Inter"/>
                  <a:sym typeface="Inter"/>
                </a:rPr>
                <a:t>RMP 2</a:t>
              </a:r>
              <a:endParaRPr sz="655">
                <a:solidFill>
                  <a:schemeClr val="lt1"/>
                </a:solidFill>
                <a:latin typeface="Inter"/>
                <a:ea typeface="Inter"/>
                <a:cs typeface="Inter"/>
                <a:sym typeface="Inter"/>
              </a:endParaRPr>
            </a:p>
          </p:txBody>
        </p:sp>
      </p:grpSp>
      <p:cxnSp>
        <p:nvCxnSpPr>
          <p:cNvPr id="406" name="Google Shape;406;p50"/>
          <p:cNvCxnSpPr/>
          <p:nvPr/>
        </p:nvCxnSpPr>
        <p:spPr>
          <a:xfrm flipH="1" rot="10800000">
            <a:off x="3694875" y="3757950"/>
            <a:ext cx="1385400" cy="12300"/>
          </a:xfrm>
          <a:prstGeom prst="straightConnector1">
            <a:avLst/>
          </a:prstGeom>
          <a:noFill/>
          <a:ln cap="flat" cmpd="sng" w="9525">
            <a:solidFill>
              <a:schemeClr val="lt1"/>
            </a:solidFill>
            <a:prstDash val="solid"/>
            <a:round/>
            <a:headEnd len="med" w="med" type="none"/>
            <a:tailEnd len="med" w="med" type="triangle"/>
          </a:ln>
        </p:spPr>
      </p:cxnSp>
      <p:grpSp>
        <p:nvGrpSpPr>
          <p:cNvPr id="407" name="Google Shape;407;p50"/>
          <p:cNvGrpSpPr/>
          <p:nvPr/>
        </p:nvGrpSpPr>
        <p:grpSpPr>
          <a:xfrm>
            <a:off x="5124972" y="3549041"/>
            <a:ext cx="410960" cy="335870"/>
            <a:chOff x="2685750" y="3309075"/>
            <a:chExt cx="576300" cy="471000"/>
          </a:xfrm>
        </p:grpSpPr>
        <p:sp>
          <p:nvSpPr>
            <p:cNvPr id="408" name="Google Shape;408;p50"/>
            <p:cNvSpPr/>
            <p:nvPr/>
          </p:nvSpPr>
          <p:spPr>
            <a:xfrm>
              <a:off x="2712300" y="3309075"/>
              <a:ext cx="473400" cy="471000"/>
            </a:xfrm>
            <a:prstGeom prst="rect">
              <a:avLst/>
            </a:prstGeom>
            <a:solidFill>
              <a:srgbClr val="FF0000"/>
            </a:solidFill>
            <a:ln>
              <a:noFill/>
            </a:ln>
          </p:spPr>
          <p:txBody>
            <a:bodyPr anchorCtr="0" anchor="ctr" bIns="65200" lIns="65200" spcFirstLastPara="1" rIns="65200" wrap="square" tIns="65200">
              <a:noAutofit/>
            </a:bodyPr>
            <a:lstStyle/>
            <a:p>
              <a:pPr indent="0" lvl="0" marL="0" rtl="0" algn="ctr">
                <a:spcBef>
                  <a:spcPts val="0"/>
                </a:spcBef>
                <a:spcAft>
                  <a:spcPts val="0"/>
                </a:spcAft>
                <a:buNone/>
              </a:pPr>
              <a:r>
                <a:t/>
              </a:r>
              <a:endParaRPr sz="998">
                <a:latin typeface="Inter"/>
                <a:ea typeface="Inter"/>
                <a:cs typeface="Inter"/>
                <a:sym typeface="Inter"/>
              </a:endParaRPr>
            </a:p>
          </p:txBody>
        </p:sp>
        <p:sp>
          <p:nvSpPr>
            <p:cNvPr id="409" name="Google Shape;409;p50"/>
            <p:cNvSpPr txBox="1"/>
            <p:nvPr/>
          </p:nvSpPr>
          <p:spPr>
            <a:xfrm>
              <a:off x="2685750" y="3359925"/>
              <a:ext cx="576300" cy="369300"/>
            </a:xfrm>
            <a:prstGeom prst="rect">
              <a:avLst/>
            </a:prstGeom>
            <a:noFill/>
            <a:ln>
              <a:noFill/>
            </a:ln>
          </p:spPr>
          <p:txBody>
            <a:bodyPr anchorCtr="0" anchor="t" bIns="65200" lIns="65200" spcFirstLastPara="1" rIns="65200" wrap="square" tIns="65200">
              <a:spAutoFit/>
            </a:bodyPr>
            <a:lstStyle/>
            <a:p>
              <a:pPr indent="0" lvl="0" marL="0" rtl="0" algn="l">
                <a:spcBef>
                  <a:spcPts val="0"/>
                </a:spcBef>
                <a:spcAft>
                  <a:spcPts val="0"/>
                </a:spcAft>
                <a:buNone/>
              </a:pPr>
              <a:r>
                <a:rPr lang="en" sz="856">
                  <a:solidFill>
                    <a:schemeClr val="lt1"/>
                  </a:solidFill>
                  <a:latin typeface="Inter"/>
                  <a:ea typeface="Inter"/>
                  <a:cs typeface="Inter"/>
                  <a:sym typeface="Inter"/>
                </a:rPr>
                <a:t>RMP</a:t>
              </a:r>
              <a:endParaRPr sz="856">
                <a:solidFill>
                  <a:schemeClr val="lt1"/>
                </a:solidFill>
                <a:latin typeface="Inter"/>
                <a:ea typeface="Inter"/>
                <a:cs typeface="Inter"/>
                <a:sym typeface="Inte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1"/>
          <p:cNvSpPr txBox="1"/>
          <p:nvPr/>
        </p:nvSpPr>
        <p:spPr>
          <a:xfrm>
            <a:off x="377425" y="3549054"/>
            <a:ext cx="1746300" cy="12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3. Takes gold hats off of the robbers and puts them on the hooks </a:t>
            </a:r>
            <a:endParaRPr sz="1600">
              <a:solidFill>
                <a:schemeClr val="lt1"/>
              </a:solidFill>
              <a:latin typeface="Inter"/>
              <a:ea typeface="Inter"/>
              <a:cs typeface="Inter"/>
              <a:sym typeface="Inter"/>
            </a:endParaRPr>
          </a:p>
        </p:txBody>
      </p:sp>
      <p:sp>
        <p:nvSpPr>
          <p:cNvPr id="415" name="Google Shape;415;p51"/>
          <p:cNvSpPr txBox="1"/>
          <p:nvPr>
            <p:ph type="title"/>
          </p:nvPr>
        </p:nvSpPr>
        <p:spPr>
          <a:xfrm>
            <a:off x="283850" y="285900"/>
            <a:ext cx="56742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RMP Movement</a:t>
            </a:r>
            <a:endParaRPr/>
          </a:p>
        </p:txBody>
      </p:sp>
      <p:pic>
        <p:nvPicPr>
          <p:cNvPr id="416" name="Google Shape;416;p51"/>
          <p:cNvPicPr preferRelativeResize="0"/>
          <p:nvPr/>
        </p:nvPicPr>
        <p:blipFill>
          <a:blip r:embed="rId3">
            <a:alphaModFix/>
          </a:blip>
          <a:stretch>
            <a:fillRect/>
          </a:stretch>
        </p:blipFill>
        <p:spPr>
          <a:xfrm>
            <a:off x="2376213" y="1083975"/>
            <a:ext cx="4271725" cy="3840450"/>
          </a:xfrm>
          <a:prstGeom prst="rect">
            <a:avLst/>
          </a:prstGeom>
          <a:noFill/>
          <a:ln>
            <a:noFill/>
          </a:ln>
        </p:spPr>
      </p:pic>
      <p:cxnSp>
        <p:nvCxnSpPr>
          <p:cNvPr id="417" name="Google Shape;417;p51"/>
          <p:cNvCxnSpPr/>
          <p:nvPr/>
        </p:nvCxnSpPr>
        <p:spPr>
          <a:xfrm>
            <a:off x="5458200" y="3985350"/>
            <a:ext cx="124800" cy="429300"/>
          </a:xfrm>
          <a:prstGeom prst="straightConnector1">
            <a:avLst/>
          </a:prstGeom>
          <a:noFill/>
          <a:ln cap="flat" cmpd="sng" w="9525">
            <a:solidFill>
              <a:schemeClr val="lt1"/>
            </a:solidFill>
            <a:prstDash val="solid"/>
            <a:round/>
            <a:headEnd len="med" w="med" type="none"/>
            <a:tailEnd len="med" w="med" type="triangle"/>
          </a:ln>
        </p:spPr>
      </p:cxnSp>
      <p:grpSp>
        <p:nvGrpSpPr>
          <p:cNvPr id="418" name="Google Shape;418;p51"/>
          <p:cNvGrpSpPr/>
          <p:nvPr/>
        </p:nvGrpSpPr>
        <p:grpSpPr>
          <a:xfrm>
            <a:off x="5124972" y="3549041"/>
            <a:ext cx="410960" cy="335870"/>
            <a:chOff x="2685750" y="3309075"/>
            <a:chExt cx="576300" cy="471000"/>
          </a:xfrm>
        </p:grpSpPr>
        <p:sp>
          <p:nvSpPr>
            <p:cNvPr id="419" name="Google Shape;419;p51"/>
            <p:cNvSpPr/>
            <p:nvPr/>
          </p:nvSpPr>
          <p:spPr>
            <a:xfrm>
              <a:off x="2712300" y="3309075"/>
              <a:ext cx="473400" cy="471000"/>
            </a:xfrm>
            <a:prstGeom prst="rect">
              <a:avLst/>
            </a:prstGeom>
            <a:solidFill>
              <a:srgbClr val="FF0000"/>
            </a:solidFill>
            <a:ln>
              <a:noFill/>
            </a:ln>
          </p:spPr>
          <p:txBody>
            <a:bodyPr anchorCtr="0" anchor="ctr" bIns="65200" lIns="65200" spcFirstLastPara="1" rIns="65200" wrap="square" tIns="65200">
              <a:noAutofit/>
            </a:bodyPr>
            <a:lstStyle/>
            <a:p>
              <a:pPr indent="0" lvl="0" marL="0" rtl="0" algn="ctr">
                <a:spcBef>
                  <a:spcPts val="0"/>
                </a:spcBef>
                <a:spcAft>
                  <a:spcPts val="0"/>
                </a:spcAft>
                <a:buNone/>
              </a:pPr>
              <a:r>
                <a:t/>
              </a:r>
              <a:endParaRPr sz="998">
                <a:latin typeface="Inter"/>
                <a:ea typeface="Inter"/>
                <a:cs typeface="Inter"/>
                <a:sym typeface="Inter"/>
              </a:endParaRPr>
            </a:p>
          </p:txBody>
        </p:sp>
        <p:sp>
          <p:nvSpPr>
            <p:cNvPr id="420" name="Google Shape;420;p51"/>
            <p:cNvSpPr txBox="1"/>
            <p:nvPr/>
          </p:nvSpPr>
          <p:spPr>
            <a:xfrm>
              <a:off x="2685750" y="3359925"/>
              <a:ext cx="576300" cy="369300"/>
            </a:xfrm>
            <a:prstGeom prst="rect">
              <a:avLst/>
            </a:prstGeom>
            <a:noFill/>
            <a:ln>
              <a:noFill/>
            </a:ln>
          </p:spPr>
          <p:txBody>
            <a:bodyPr anchorCtr="0" anchor="t" bIns="65200" lIns="65200" spcFirstLastPara="1" rIns="65200" wrap="square" tIns="65200">
              <a:spAutoFit/>
            </a:bodyPr>
            <a:lstStyle/>
            <a:p>
              <a:pPr indent="0" lvl="0" marL="0" rtl="0" algn="l">
                <a:spcBef>
                  <a:spcPts val="0"/>
                </a:spcBef>
                <a:spcAft>
                  <a:spcPts val="0"/>
                </a:spcAft>
                <a:buNone/>
              </a:pPr>
              <a:r>
                <a:rPr lang="en" sz="856">
                  <a:solidFill>
                    <a:schemeClr val="lt1"/>
                  </a:solidFill>
                  <a:latin typeface="Inter"/>
                  <a:ea typeface="Inter"/>
                  <a:cs typeface="Inter"/>
                  <a:sym typeface="Inter"/>
                </a:rPr>
                <a:t>RMP</a:t>
              </a:r>
              <a:endParaRPr sz="856">
                <a:solidFill>
                  <a:schemeClr val="lt1"/>
                </a:solidFill>
                <a:latin typeface="Inter"/>
                <a:ea typeface="Inter"/>
                <a:cs typeface="Inter"/>
                <a:sym typeface="Inter"/>
              </a:endParaRPr>
            </a:p>
          </p:txBody>
        </p:sp>
      </p:grpSp>
      <p:sp>
        <p:nvSpPr>
          <p:cNvPr id="421" name="Google Shape;421;p51"/>
          <p:cNvSpPr txBox="1"/>
          <p:nvPr/>
        </p:nvSpPr>
        <p:spPr>
          <a:xfrm>
            <a:off x="377425" y="1197100"/>
            <a:ext cx="1746300" cy="9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1. Starts in parking spot in front of the ramp</a:t>
            </a:r>
            <a:endParaRPr sz="1600">
              <a:solidFill>
                <a:schemeClr val="lt1"/>
              </a:solidFill>
              <a:latin typeface="Inter"/>
              <a:ea typeface="Inter"/>
              <a:cs typeface="Inter"/>
              <a:sym typeface="Inter"/>
            </a:endParaRPr>
          </a:p>
        </p:txBody>
      </p:sp>
      <p:sp>
        <p:nvSpPr>
          <p:cNvPr id="422" name="Google Shape;422;p51"/>
          <p:cNvSpPr txBox="1"/>
          <p:nvPr/>
        </p:nvSpPr>
        <p:spPr>
          <a:xfrm>
            <a:off x="331175" y="2300425"/>
            <a:ext cx="1746300" cy="71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2. Goes through the saloon door that RMP 2 holds open</a:t>
            </a:r>
            <a:endParaRPr sz="1600">
              <a:solidFill>
                <a:schemeClr val="lt1"/>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2"/>
          <p:cNvSpPr txBox="1"/>
          <p:nvPr>
            <p:ph type="title"/>
          </p:nvPr>
        </p:nvSpPr>
        <p:spPr>
          <a:xfrm>
            <a:off x="283850" y="285900"/>
            <a:ext cx="56742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RMP Movement</a:t>
            </a:r>
            <a:endParaRPr/>
          </a:p>
        </p:txBody>
      </p:sp>
      <p:pic>
        <p:nvPicPr>
          <p:cNvPr id="428" name="Google Shape;428;p52"/>
          <p:cNvPicPr preferRelativeResize="0"/>
          <p:nvPr/>
        </p:nvPicPr>
        <p:blipFill>
          <a:blip r:embed="rId3">
            <a:alphaModFix/>
          </a:blip>
          <a:stretch>
            <a:fillRect/>
          </a:stretch>
        </p:blipFill>
        <p:spPr>
          <a:xfrm>
            <a:off x="2376213" y="1083975"/>
            <a:ext cx="4271725" cy="3840450"/>
          </a:xfrm>
          <a:prstGeom prst="rect">
            <a:avLst/>
          </a:prstGeom>
          <a:noFill/>
          <a:ln>
            <a:noFill/>
          </a:ln>
        </p:spPr>
      </p:pic>
      <p:sp>
        <p:nvSpPr>
          <p:cNvPr id="429" name="Google Shape;429;p52"/>
          <p:cNvSpPr txBox="1"/>
          <p:nvPr/>
        </p:nvSpPr>
        <p:spPr>
          <a:xfrm>
            <a:off x="6802050" y="239900"/>
            <a:ext cx="2384100" cy="40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Depending on time remaining:</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4. Picks up blue hats and puts them on the hooks</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Or</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4. Parks</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Depending on RMP 4 progress:</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Parks in saloon</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 Or</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Near the bottom of the ramp</a:t>
            </a:r>
            <a:endParaRPr sz="1600">
              <a:solidFill>
                <a:schemeClr val="lt1"/>
              </a:solidFill>
              <a:latin typeface="Inter"/>
              <a:ea typeface="Inter"/>
              <a:cs typeface="Inter"/>
              <a:sym typeface="Inter"/>
            </a:endParaRPr>
          </a:p>
        </p:txBody>
      </p:sp>
      <p:cxnSp>
        <p:nvCxnSpPr>
          <p:cNvPr id="430" name="Google Shape;430;p52"/>
          <p:cNvCxnSpPr/>
          <p:nvPr/>
        </p:nvCxnSpPr>
        <p:spPr>
          <a:xfrm rot="10800000">
            <a:off x="4065575" y="3380600"/>
            <a:ext cx="1351500" cy="858600"/>
          </a:xfrm>
          <a:prstGeom prst="straightConnector1">
            <a:avLst/>
          </a:prstGeom>
          <a:noFill/>
          <a:ln cap="flat" cmpd="sng" w="9525">
            <a:solidFill>
              <a:schemeClr val="lt1"/>
            </a:solidFill>
            <a:prstDash val="solid"/>
            <a:round/>
            <a:headEnd len="med" w="med" type="none"/>
            <a:tailEnd len="med" w="med" type="triangle"/>
          </a:ln>
        </p:spPr>
      </p:cxnSp>
      <p:cxnSp>
        <p:nvCxnSpPr>
          <p:cNvPr id="431" name="Google Shape;431;p52"/>
          <p:cNvCxnSpPr/>
          <p:nvPr/>
        </p:nvCxnSpPr>
        <p:spPr>
          <a:xfrm flipH="1" rot="10800000">
            <a:off x="5696100" y="3987625"/>
            <a:ext cx="405600" cy="273300"/>
          </a:xfrm>
          <a:prstGeom prst="straightConnector1">
            <a:avLst/>
          </a:prstGeom>
          <a:noFill/>
          <a:ln cap="flat" cmpd="sng" w="9525">
            <a:solidFill>
              <a:schemeClr val="lt1"/>
            </a:solidFill>
            <a:prstDash val="solid"/>
            <a:round/>
            <a:headEnd len="med" w="med" type="none"/>
            <a:tailEnd len="med" w="med" type="triangle"/>
          </a:ln>
        </p:spPr>
      </p:cxnSp>
      <p:cxnSp>
        <p:nvCxnSpPr>
          <p:cNvPr id="432" name="Google Shape;432;p52"/>
          <p:cNvCxnSpPr>
            <a:stCxn id="433" idx="0"/>
          </p:cNvCxnSpPr>
          <p:nvPr/>
        </p:nvCxnSpPr>
        <p:spPr>
          <a:xfrm flipH="1" rot="10800000">
            <a:off x="5622552" y="3414277"/>
            <a:ext cx="121800" cy="694500"/>
          </a:xfrm>
          <a:prstGeom prst="straightConnector1">
            <a:avLst/>
          </a:prstGeom>
          <a:noFill/>
          <a:ln cap="flat" cmpd="sng" w="9525">
            <a:solidFill>
              <a:schemeClr val="lt1"/>
            </a:solidFill>
            <a:prstDash val="solid"/>
            <a:round/>
            <a:headEnd len="med" w="med" type="none"/>
            <a:tailEnd len="med" w="med" type="triangle"/>
          </a:ln>
        </p:spPr>
      </p:cxnSp>
      <p:grpSp>
        <p:nvGrpSpPr>
          <p:cNvPr id="434" name="Google Shape;434;p52"/>
          <p:cNvGrpSpPr/>
          <p:nvPr/>
        </p:nvGrpSpPr>
        <p:grpSpPr>
          <a:xfrm>
            <a:off x="5417072" y="4072516"/>
            <a:ext cx="410960" cy="335870"/>
            <a:chOff x="2685750" y="3309075"/>
            <a:chExt cx="576300" cy="471000"/>
          </a:xfrm>
        </p:grpSpPr>
        <p:sp>
          <p:nvSpPr>
            <p:cNvPr id="435" name="Google Shape;435;p52"/>
            <p:cNvSpPr/>
            <p:nvPr/>
          </p:nvSpPr>
          <p:spPr>
            <a:xfrm>
              <a:off x="2712300" y="3309075"/>
              <a:ext cx="473400" cy="471000"/>
            </a:xfrm>
            <a:prstGeom prst="rect">
              <a:avLst/>
            </a:prstGeom>
            <a:solidFill>
              <a:srgbClr val="FF0000"/>
            </a:solidFill>
            <a:ln>
              <a:noFill/>
            </a:ln>
          </p:spPr>
          <p:txBody>
            <a:bodyPr anchorCtr="0" anchor="ctr" bIns="65200" lIns="65200" spcFirstLastPara="1" rIns="65200" wrap="square" tIns="65200">
              <a:noAutofit/>
            </a:bodyPr>
            <a:lstStyle/>
            <a:p>
              <a:pPr indent="0" lvl="0" marL="0" rtl="0" algn="ctr">
                <a:spcBef>
                  <a:spcPts val="0"/>
                </a:spcBef>
                <a:spcAft>
                  <a:spcPts val="0"/>
                </a:spcAft>
                <a:buNone/>
              </a:pPr>
              <a:r>
                <a:t/>
              </a:r>
              <a:endParaRPr sz="998">
                <a:latin typeface="Inter"/>
                <a:ea typeface="Inter"/>
                <a:cs typeface="Inter"/>
                <a:sym typeface="Inter"/>
              </a:endParaRPr>
            </a:p>
          </p:txBody>
        </p:sp>
        <p:sp>
          <p:nvSpPr>
            <p:cNvPr id="433" name="Google Shape;433;p52"/>
            <p:cNvSpPr txBox="1"/>
            <p:nvPr/>
          </p:nvSpPr>
          <p:spPr>
            <a:xfrm>
              <a:off x="2685750" y="3359925"/>
              <a:ext cx="576300" cy="369300"/>
            </a:xfrm>
            <a:prstGeom prst="rect">
              <a:avLst/>
            </a:prstGeom>
            <a:noFill/>
            <a:ln>
              <a:noFill/>
            </a:ln>
          </p:spPr>
          <p:txBody>
            <a:bodyPr anchorCtr="0" anchor="t" bIns="65200" lIns="65200" spcFirstLastPara="1" rIns="65200" wrap="square" tIns="65200">
              <a:spAutoFit/>
            </a:bodyPr>
            <a:lstStyle/>
            <a:p>
              <a:pPr indent="0" lvl="0" marL="0" rtl="0" algn="l">
                <a:spcBef>
                  <a:spcPts val="0"/>
                </a:spcBef>
                <a:spcAft>
                  <a:spcPts val="0"/>
                </a:spcAft>
                <a:buNone/>
              </a:pPr>
              <a:r>
                <a:rPr lang="en" sz="856">
                  <a:solidFill>
                    <a:schemeClr val="lt1"/>
                  </a:solidFill>
                  <a:latin typeface="Inter"/>
                  <a:ea typeface="Inter"/>
                  <a:cs typeface="Inter"/>
                  <a:sym typeface="Inter"/>
                </a:rPr>
                <a:t>RMP</a:t>
              </a:r>
              <a:endParaRPr sz="856">
                <a:solidFill>
                  <a:schemeClr val="lt1"/>
                </a:solidFill>
                <a:latin typeface="Inter"/>
                <a:ea typeface="Inter"/>
                <a:cs typeface="Inter"/>
                <a:sym typeface="Inter"/>
              </a:endParaRPr>
            </a:p>
          </p:txBody>
        </p:sp>
      </p:grpSp>
      <p:sp>
        <p:nvSpPr>
          <p:cNvPr id="436" name="Google Shape;436;p52"/>
          <p:cNvSpPr txBox="1"/>
          <p:nvPr/>
        </p:nvSpPr>
        <p:spPr>
          <a:xfrm>
            <a:off x="377425" y="3549054"/>
            <a:ext cx="1746300" cy="12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3. Takes gold hats off of the robbers and puts them on the hooks </a:t>
            </a:r>
            <a:endParaRPr sz="1600">
              <a:solidFill>
                <a:schemeClr val="lt1"/>
              </a:solidFill>
              <a:latin typeface="Inter"/>
              <a:ea typeface="Inter"/>
              <a:cs typeface="Inter"/>
              <a:sym typeface="Inter"/>
            </a:endParaRPr>
          </a:p>
        </p:txBody>
      </p:sp>
      <p:sp>
        <p:nvSpPr>
          <p:cNvPr id="437" name="Google Shape;437;p52"/>
          <p:cNvSpPr txBox="1"/>
          <p:nvPr/>
        </p:nvSpPr>
        <p:spPr>
          <a:xfrm>
            <a:off x="377425" y="1197100"/>
            <a:ext cx="1746300" cy="9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1. Starts in parking spot in front of the ramp</a:t>
            </a:r>
            <a:endParaRPr sz="1600">
              <a:solidFill>
                <a:schemeClr val="lt1"/>
              </a:solidFill>
              <a:latin typeface="Inter"/>
              <a:ea typeface="Inter"/>
              <a:cs typeface="Inter"/>
              <a:sym typeface="Inter"/>
            </a:endParaRPr>
          </a:p>
        </p:txBody>
      </p:sp>
      <p:sp>
        <p:nvSpPr>
          <p:cNvPr id="438" name="Google Shape;438;p52"/>
          <p:cNvSpPr txBox="1"/>
          <p:nvPr/>
        </p:nvSpPr>
        <p:spPr>
          <a:xfrm>
            <a:off x="331175" y="2300425"/>
            <a:ext cx="1746300" cy="71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2. Goes through the saloon door that RMP 2 holds open</a:t>
            </a:r>
            <a:endParaRPr sz="1600">
              <a:solidFill>
                <a:schemeClr val="lt1"/>
              </a:solidFill>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2" name="Shape 442"/>
        <p:cNvGrpSpPr/>
        <p:nvPr/>
      </p:nvGrpSpPr>
      <p:grpSpPr>
        <a:xfrm>
          <a:off x="0" y="0"/>
          <a:ext cx="0" cy="0"/>
          <a:chOff x="0" y="0"/>
          <a:chExt cx="0" cy="0"/>
        </a:xfrm>
      </p:grpSpPr>
      <p:sp>
        <p:nvSpPr>
          <p:cNvPr id="443" name="Google Shape;443;p53"/>
          <p:cNvSpPr txBox="1"/>
          <p:nvPr>
            <p:ph idx="5" type="subTitle"/>
          </p:nvPr>
        </p:nvSpPr>
        <p:spPr>
          <a:xfrm>
            <a:off x="1125100" y="1482796"/>
            <a:ext cx="7731900" cy="9963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400">
                <a:solidFill>
                  <a:schemeClr val="lt1"/>
                </a:solidFill>
              </a:rPr>
              <a:t>RMP must be able to successfully grab hat 50% +/-25% of the time, and hook and release hat 50% +/-25% after a successful grab.</a:t>
            </a:r>
            <a:endParaRPr sz="2400">
              <a:solidFill>
                <a:schemeClr val="lt1"/>
              </a:solidFill>
            </a:endParaRPr>
          </a:p>
          <a:p>
            <a:pPr indent="0" lvl="0" marL="0" rtl="0" algn="l">
              <a:spcBef>
                <a:spcPts val="0"/>
              </a:spcBef>
              <a:spcAft>
                <a:spcPts val="0"/>
              </a:spcAft>
              <a:buNone/>
            </a:pPr>
            <a:r>
              <a:t/>
            </a:r>
            <a:endParaRPr/>
          </a:p>
        </p:txBody>
      </p:sp>
      <p:sp>
        <p:nvSpPr>
          <p:cNvPr id="444" name="Google Shape;444;p53"/>
          <p:cNvSpPr/>
          <p:nvPr/>
        </p:nvSpPr>
        <p:spPr>
          <a:xfrm>
            <a:off x="283884" y="1674063"/>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01</a:t>
            </a:r>
            <a:endParaRPr sz="1800">
              <a:solidFill>
                <a:schemeClr val="dk1"/>
              </a:solidFill>
              <a:latin typeface="Inter"/>
              <a:ea typeface="Inter"/>
              <a:cs typeface="Inter"/>
              <a:sym typeface="Inter"/>
            </a:endParaRPr>
          </a:p>
        </p:txBody>
      </p:sp>
      <p:cxnSp>
        <p:nvCxnSpPr>
          <p:cNvPr id="445" name="Google Shape;445;p53"/>
          <p:cNvCxnSpPr/>
          <p:nvPr/>
        </p:nvCxnSpPr>
        <p:spPr>
          <a:xfrm>
            <a:off x="283850" y="1555584"/>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446" name="Google Shape;446;p53"/>
          <p:cNvCxnSpPr/>
          <p:nvPr/>
        </p:nvCxnSpPr>
        <p:spPr>
          <a:xfrm>
            <a:off x="283850" y="3900899"/>
            <a:ext cx="8573100" cy="0"/>
          </a:xfrm>
          <a:prstGeom prst="straightConnector1">
            <a:avLst/>
          </a:prstGeom>
          <a:noFill/>
          <a:ln cap="flat" cmpd="sng" w="9525">
            <a:solidFill>
              <a:schemeClr val="dk1"/>
            </a:solidFill>
            <a:prstDash val="solid"/>
            <a:round/>
            <a:headEnd len="med" w="med" type="none"/>
            <a:tailEnd len="med" w="med" type="none"/>
          </a:ln>
        </p:spPr>
      </p:cxnSp>
      <p:sp>
        <p:nvSpPr>
          <p:cNvPr id="447" name="Google Shape;447;p53"/>
          <p:cNvSpPr/>
          <p:nvPr/>
        </p:nvSpPr>
        <p:spPr>
          <a:xfrm>
            <a:off x="283884" y="2721639"/>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02</a:t>
            </a:r>
            <a:endParaRPr sz="1800">
              <a:solidFill>
                <a:schemeClr val="dk1"/>
              </a:solidFill>
              <a:latin typeface="Inter"/>
              <a:ea typeface="Inter"/>
              <a:cs typeface="Inter"/>
              <a:sym typeface="Inter"/>
            </a:endParaRPr>
          </a:p>
        </p:txBody>
      </p:sp>
      <p:sp>
        <p:nvSpPr>
          <p:cNvPr id="448" name="Google Shape;448;p53"/>
          <p:cNvSpPr/>
          <p:nvPr/>
        </p:nvSpPr>
        <p:spPr>
          <a:xfrm>
            <a:off x="283884" y="3913223"/>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03</a:t>
            </a:r>
            <a:endParaRPr sz="1800">
              <a:solidFill>
                <a:schemeClr val="dk1"/>
              </a:solidFill>
              <a:latin typeface="Inter"/>
              <a:ea typeface="Inter"/>
              <a:cs typeface="Inter"/>
              <a:sym typeface="Inter"/>
            </a:endParaRPr>
          </a:p>
        </p:txBody>
      </p:sp>
      <p:sp>
        <p:nvSpPr>
          <p:cNvPr id="449" name="Google Shape;449;p53"/>
          <p:cNvSpPr txBox="1"/>
          <p:nvPr>
            <p:ph type="title"/>
          </p:nvPr>
        </p:nvSpPr>
        <p:spPr>
          <a:xfrm>
            <a:off x="283850" y="701550"/>
            <a:ext cx="5038200" cy="323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000">
                <a:solidFill>
                  <a:schemeClr val="lt1"/>
                </a:solidFill>
              </a:rPr>
              <a:t>Functional Requirements</a:t>
            </a:r>
            <a:endParaRPr sz="3000">
              <a:solidFill>
                <a:schemeClr val="lt1"/>
              </a:solidFill>
            </a:endParaRPr>
          </a:p>
        </p:txBody>
      </p:sp>
      <p:sp>
        <p:nvSpPr>
          <p:cNvPr id="450" name="Google Shape;450;p53"/>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51" name="Google Shape;451;p53"/>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Company Name</a:t>
            </a:r>
            <a:endParaRPr/>
          </a:p>
        </p:txBody>
      </p:sp>
      <p:sp>
        <p:nvSpPr>
          <p:cNvPr id="452" name="Google Shape;452;p53"/>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Date</a:t>
            </a:r>
            <a:endParaRPr/>
          </a:p>
        </p:txBody>
      </p:sp>
      <p:sp>
        <p:nvSpPr>
          <p:cNvPr id="453" name="Google Shape;453;p53"/>
          <p:cNvSpPr txBox="1"/>
          <p:nvPr>
            <p:ph idx="1" type="subTitle"/>
          </p:nvPr>
        </p:nvSpPr>
        <p:spPr>
          <a:xfrm>
            <a:off x="1125100" y="2795512"/>
            <a:ext cx="7183200" cy="9114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2400">
                <a:solidFill>
                  <a:schemeClr val="lt1"/>
                </a:solidFill>
              </a:rPr>
              <a:t>RMP must be able to pivot 180 degrees while inside the saloon +/- 30 degrees.</a:t>
            </a:r>
            <a:endParaRPr sz="2400">
              <a:solidFill>
                <a:schemeClr val="lt1"/>
              </a:solidFill>
            </a:endParaRPr>
          </a:p>
          <a:p>
            <a:pPr indent="0" lvl="0" marL="0" rtl="0" algn="l">
              <a:spcBef>
                <a:spcPts val="0"/>
              </a:spcBef>
              <a:spcAft>
                <a:spcPts val="0"/>
              </a:spcAft>
              <a:buNone/>
            </a:pPr>
            <a:r>
              <a:t/>
            </a:r>
            <a:endParaRPr sz="2400">
              <a:solidFill>
                <a:schemeClr val="lt1"/>
              </a:solidFill>
            </a:endParaRPr>
          </a:p>
        </p:txBody>
      </p:sp>
      <p:sp>
        <p:nvSpPr>
          <p:cNvPr id="454" name="Google Shape;454;p53"/>
          <p:cNvSpPr txBox="1"/>
          <p:nvPr>
            <p:ph idx="7" type="subTitle"/>
          </p:nvPr>
        </p:nvSpPr>
        <p:spPr>
          <a:xfrm>
            <a:off x="1125100" y="3831405"/>
            <a:ext cx="7731900" cy="77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2400">
                <a:solidFill>
                  <a:schemeClr val="lt1"/>
                </a:solidFill>
              </a:rPr>
              <a:t>RMP must be able to lift hats off the robbers and up to an elevation of 7 inches +/-2 inches.</a:t>
            </a:r>
            <a:endParaRPr sz="2400">
              <a:solidFill>
                <a:schemeClr val="lt1"/>
              </a:solidFill>
            </a:endParaRPr>
          </a:p>
        </p:txBody>
      </p:sp>
      <p:cxnSp>
        <p:nvCxnSpPr>
          <p:cNvPr id="455" name="Google Shape;455;p53"/>
          <p:cNvCxnSpPr/>
          <p:nvPr/>
        </p:nvCxnSpPr>
        <p:spPr>
          <a:xfrm>
            <a:off x="283850" y="4682671"/>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456" name="Google Shape;456;p53"/>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0" name="Shape 460"/>
        <p:cNvGrpSpPr/>
        <p:nvPr/>
      </p:nvGrpSpPr>
      <p:grpSpPr>
        <a:xfrm>
          <a:off x="0" y="0"/>
          <a:ext cx="0" cy="0"/>
          <a:chOff x="0" y="0"/>
          <a:chExt cx="0" cy="0"/>
        </a:xfrm>
      </p:grpSpPr>
      <p:sp>
        <p:nvSpPr>
          <p:cNvPr id="461" name="Google Shape;461;p54"/>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62" name="Google Shape;462;p54"/>
          <p:cNvSpPr txBox="1"/>
          <p:nvPr>
            <p:ph type="title"/>
          </p:nvPr>
        </p:nvSpPr>
        <p:spPr>
          <a:xfrm>
            <a:off x="283850" y="285900"/>
            <a:ext cx="47319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Concepts</a:t>
            </a:r>
            <a:endParaRPr>
              <a:solidFill>
                <a:schemeClr val="lt1"/>
              </a:solidFill>
            </a:endParaRPr>
          </a:p>
        </p:txBody>
      </p:sp>
      <p:cxnSp>
        <p:nvCxnSpPr>
          <p:cNvPr id="463" name="Google Shape;463;p54"/>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464" name="Google Shape;464;p54"/>
          <p:cNvPicPr preferRelativeResize="0"/>
          <p:nvPr/>
        </p:nvPicPr>
        <p:blipFill>
          <a:blip r:embed="rId3">
            <a:alphaModFix/>
          </a:blip>
          <a:stretch>
            <a:fillRect/>
          </a:stretch>
        </p:blipFill>
        <p:spPr>
          <a:xfrm>
            <a:off x="407975" y="1266075"/>
            <a:ext cx="2564575" cy="2499975"/>
          </a:xfrm>
          <a:prstGeom prst="rect">
            <a:avLst/>
          </a:prstGeom>
          <a:noFill/>
          <a:ln>
            <a:noFill/>
          </a:ln>
        </p:spPr>
      </p:pic>
      <p:pic>
        <p:nvPicPr>
          <p:cNvPr id="465" name="Google Shape;465;p54"/>
          <p:cNvPicPr preferRelativeResize="0"/>
          <p:nvPr/>
        </p:nvPicPr>
        <p:blipFill>
          <a:blip r:embed="rId4">
            <a:alphaModFix/>
          </a:blip>
          <a:stretch>
            <a:fillRect/>
          </a:stretch>
        </p:blipFill>
        <p:spPr>
          <a:xfrm>
            <a:off x="3342300" y="1637937"/>
            <a:ext cx="2685200" cy="1996676"/>
          </a:xfrm>
          <a:prstGeom prst="rect">
            <a:avLst/>
          </a:prstGeom>
          <a:noFill/>
          <a:ln>
            <a:noFill/>
          </a:ln>
        </p:spPr>
      </p:pic>
      <p:pic>
        <p:nvPicPr>
          <p:cNvPr id="466" name="Google Shape;466;p54"/>
          <p:cNvPicPr preferRelativeResize="0"/>
          <p:nvPr/>
        </p:nvPicPr>
        <p:blipFill>
          <a:blip r:embed="rId5">
            <a:alphaModFix/>
          </a:blip>
          <a:stretch>
            <a:fillRect/>
          </a:stretch>
        </p:blipFill>
        <p:spPr>
          <a:xfrm>
            <a:off x="6124596" y="1457100"/>
            <a:ext cx="2854100" cy="2128350"/>
          </a:xfrm>
          <a:prstGeom prst="rect">
            <a:avLst/>
          </a:prstGeom>
          <a:noFill/>
          <a:ln>
            <a:noFill/>
          </a:ln>
        </p:spPr>
      </p:pic>
      <p:sp>
        <p:nvSpPr>
          <p:cNvPr id="467" name="Google Shape;467;p54"/>
          <p:cNvSpPr txBox="1"/>
          <p:nvPr/>
        </p:nvSpPr>
        <p:spPr>
          <a:xfrm>
            <a:off x="1272813" y="3870400"/>
            <a:ext cx="834900" cy="5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Design 1</a:t>
            </a:r>
            <a:endParaRPr sz="1200">
              <a:solidFill>
                <a:schemeClr val="lt1"/>
              </a:solidFill>
              <a:latin typeface="Inter"/>
              <a:ea typeface="Inter"/>
              <a:cs typeface="Inter"/>
              <a:sym typeface="Inter"/>
            </a:endParaRPr>
          </a:p>
        </p:txBody>
      </p:sp>
      <p:sp>
        <p:nvSpPr>
          <p:cNvPr id="468" name="Google Shape;468;p54"/>
          <p:cNvSpPr txBox="1"/>
          <p:nvPr/>
        </p:nvSpPr>
        <p:spPr>
          <a:xfrm>
            <a:off x="4225150" y="3870400"/>
            <a:ext cx="919500" cy="3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Design 2</a:t>
            </a:r>
            <a:endParaRPr sz="1200">
              <a:solidFill>
                <a:schemeClr val="lt1"/>
              </a:solidFill>
              <a:latin typeface="Inter"/>
              <a:ea typeface="Inter"/>
              <a:cs typeface="Inter"/>
              <a:sym typeface="Inter"/>
            </a:endParaRPr>
          </a:p>
        </p:txBody>
      </p:sp>
      <p:sp>
        <p:nvSpPr>
          <p:cNvPr id="469" name="Google Shape;469;p54"/>
          <p:cNvSpPr txBox="1"/>
          <p:nvPr/>
        </p:nvSpPr>
        <p:spPr>
          <a:xfrm>
            <a:off x="7091900" y="3870400"/>
            <a:ext cx="919500" cy="3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Design 3</a:t>
            </a:r>
            <a:endParaRPr sz="1200">
              <a:solidFill>
                <a:schemeClr val="lt1"/>
              </a:solidFill>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3" name="Shape 473"/>
        <p:cNvGrpSpPr/>
        <p:nvPr/>
      </p:nvGrpSpPr>
      <p:grpSpPr>
        <a:xfrm>
          <a:off x="0" y="0"/>
          <a:ext cx="0" cy="0"/>
          <a:chOff x="0" y="0"/>
          <a:chExt cx="0" cy="0"/>
        </a:xfrm>
      </p:grpSpPr>
      <p:sp>
        <p:nvSpPr>
          <p:cNvPr id="474" name="Google Shape;474;p5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55"/>
          <p:cNvSpPr txBox="1"/>
          <p:nvPr>
            <p:ph type="title"/>
          </p:nvPr>
        </p:nvSpPr>
        <p:spPr>
          <a:xfrm>
            <a:off x="283850" y="285900"/>
            <a:ext cx="47319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Concepts</a:t>
            </a:r>
            <a:endParaRPr>
              <a:solidFill>
                <a:schemeClr val="lt1"/>
              </a:solidFill>
            </a:endParaRPr>
          </a:p>
        </p:txBody>
      </p:sp>
      <p:cxnSp>
        <p:nvCxnSpPr>
          <p:cNvPr id="476" name="Google Shape;476;p55"/>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477" name="Google Shape;477;p55"/>
          <p:cNvSpPr txBox="1"/>
          <p:nvPr/>
        </p:nvSpPr>
        <p:spPr>
          <a:xfrm>
            <a:off x="2232338" y="3690100"/>
            <a:ext cx="834900" cy="5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Design 4</a:t>
            </a:r>
            <a:endParaRPr sz="1200">
              <a:solidFill>
                <a:schemeClr val="lt1"/>
              </a:solidFill>
              <a:latin typeface="Inter"/>
              <a:ea typeface="Inter"/>
              <a:cs typeface="Inter"/>
              <a:sym typeface="Inter"/>
            </a:endParaRPr>
          </a:p>
        </p:txBody>
      </p:sp>
      <p:sp>
        <p:nvSpPr>
          <p:cNvPr id="478" name="Google Shape;478;p55"/>
          <p:cNvSpPr txBox="1"/>
          <p:nvPr/>
        </p:nvSpPr>
        <p:spPr>
          <a:xfrm>
            <a:off x="5931850" y="3690100"/>
            <a:ext cx="919500" cy="3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Design 5</a:t>
            </a:r>
            <a:endParaRPr sz="1200">
              <a:solidFill>
                <a:schemeClr val="lt1"/>
              </a:solidFill>
              <a:latin typeface="Inter"/>
              <a:ea typeface="Inter"/>
              <a:cs typeface="Inter"/>
              <a:sym typeface="Inter"/>
            </a:endParaRPr>
          </a:p>
        </p:txBody>
      </p:sp>
      <p:pic>
        <p:nvPicPr>
          <p:cNvPr id="479" name="Google Shape;479;p55"/>
          <p:cNvPicPr preferRelativeResize="0"/>
          <p:nvPr/>
        </p:nvPicPr>
        <p:blipFill>
          <a:blip r:embed="rId3">
            <a:alphaModFix/>
          </a:blip>
          <a:stretch>
            <a:fillRect/>
          </a:stretch>
        </p:blipFill>
        <p:spPr>
          <a:xfrm>
            <a:off x="1026425" y="1136175"/>
            <a:ext cx="2860550" cy="2354950"/>
          </a:xfrm>
          <a:prstGeom prst="rect">
            <a:avLst/>
          </a:prstGeom>
          <a:noFill/>
          <a:ln>
            <a:noFill/>
          </a:ln>
        </p:spPr>
      </p:pic>
      <p:pic>
        <p:nvPicPr>
          <p:cNvPr id="480" name="Google Shape;480;p55"/>
          <p:cNvPicPr preferRelativeResize="0"/>
          <p:nvPr/>
        </p:nvPicPr>
        <p:blipFill>
          <a:blip r:embed="rId4">
            <a:alphaModFix/>
          </a:blip>
          <a:stretch>
            <a:fillRect/>
          </a:stretch>
        </p:blipFill>
        <p:spPr>
          <a:xfrm>
            <a:off x="4629752" y="1136175"/>
            <a:ext cx="3523698" cy="2354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4" name="Shape 484"/>
        <p:cNvGrpSpPr/>
        <p:nvPr/>
      </p:nvGrpSpPr>
      <p:grpSpPr>
        <a:xfrm>
          <a:off x="0" y="0"/>
          <a:ext cx="0" cy="0"/>
          <a:chOff x="0" y="0"/>
          <a:chExt cx="0" cy="0"/>
        </a:xfrm>
      </p:grpSpPr>
      <p:sp>
        <p:nvSpPr>
          <p:cNvPr id="485" name="Google Shape;485;p56"/>
          <p:cNvSpPr txBox="1"/>
          <p:nvPr>
            <p:ph idx="12" type="sldNum"/>
          </p:nvPr>
        </p:nvSpPr>
        <p:spPr>
          <a:xfrm>
            <a:off x="8308150" y="4782125"/>
            <a:ext cx="548700" cy="76200"/>
          </a:xfrm>
          <a:prstGeom prst="rect">
            <a:avLst/>
          </a:prstGeom>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486" name="Google Shape;486;p56"/>
          <p:cNvSpPr txBox="1"/>
          <p:nvPr>
            <p:ph idx="13" type="title"/>
          </p:nvPr>
        </p:nvSpPr>
        <p:spPr>
          <a:xfrm>
            <a:off x="283850" y="474875"/>
            <a:ext cx="2773200" cy="667800"/>
          </a:xfrm>
          <a:prstGeom prst="rect">
            <a:avLst/>
          </a:prstGeom>
          <a:ln>
            <a:noFill/>
          </a:ln>
        </p:spPr>
        <p:txBody>
          <a:bodyPr anchorCtr="0" anchor="t" bIns="0" lIns="0" spcFirstLastPara="1" rIns="0" wrap="square" tIns="0">
            <a:noAutofit/>
          </a:bodyPr>
          <a:lstStyle/>
          <a:p>
            <a:pPr indent="0" lvl="0" marL="0" rtl="0" algn="l">
              <a:spcBef>
                <a:spcPts val="0"/>
              </a:spcBef>
              <a:spcAft>
                <a:spcPts val="0"/>
              </a:spcAft>
              <a:buNone/>
            </a:pPr>
            <a:r>
              <a:rPr lang="en">
                <a:solidFill>
                  <a:schemeClr val="lt1"/>
                </a:solidFill>
              </a:rPr>
              <a:t>Pugh Chart</a:t>
            </a:r>
            <a:endParaRPr>
              <a:solidFill>
                <a:schemeClr val="lt1"/>
              </a:solidFill>
            </a:endParaRPr>
          </a:p>
        </p:txBody>
      </p:sp>
      <p:graphicFrame>
        <p:nvGraphicFramePr>
          <p:cNvPr id="487" name="Google Shape;487;p56"/>
          <p:cNvGraphicFramePr/>
          <p:nvPr/>
        </p:nvGraphicFramePr>
        <p:xfrm>
          <a:off x="952475" y="1238250"/>
          <a:ext cx="3000000" cy="3000000"/>
        </p:xfrm>
        <a:graphic>
          <a:graphicData uri="http://schemas.openxmlformats.org/drawingml/2006/table">
            <a:tbl>
              <a:tblPr>
                <a:noFill/>
                <a:tableStyleId>{302CCED4-7E5B-4614-B24A-0392D625F22D}</a:tableStyleId>
              </a:tblPr>
              <a:tblGrid>
                <a:gridCol w="3559600"/>
                <a:gridCol w="805150"/>
                <a:gridCol w="588575"/>
                <a:gridCol w="579425"/>
                <a:gridCol w="590500"/>
                <a:gridCol w="551400"/>
                <a:gridCol w="564400"/>
              </a:tblGrid>
              <a:tr h="381000">
                <a:tc>
                  <a:txBody>
                    <a:bodyPr/>
                    <a:lstStyle/>
                    <a:p>
                      <a:pPr indent="0" lvl="0" marL="0" rtl="0" algn="l">
                        <a:spcBef>
                          <a:spcPts val="0"/>
                        </a:spcBef>
                        <a:spcAft>
                          <a:spcPts val="0"/>
                        </a:spcAft>
                        <a:buNone/>
                      </a:pPr>
                      <a:r>
                        <a:rPr lang="en"/>
                        <a:t>Requirement</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Weight</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DC1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DC2</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DC3</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DC4</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DC5</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Clr>
                          <a:schemeClr val="lt1"/>
                        </a:buClr>
                        <a:buSzPts val="1100"/>
                        <a:buFont typeface="Arial"/>
                        <a:buNone/>
                      </a:pPr>
                      <a:r>
                        <a:rPr lang="en" sz="1300">
                          <a:solidFill>
                            <a:schemeClr val="lt1"/>
                          </a:solidFill>
                        </a:rPr>
                        <a:t>Able to</a:t>
                      </a:r>
                      <a:r>
                        <a:rPr lang="en" sz="1300">
                          <a:solidFill>
                            <a:schemeClr val="lt1"/>
                          </a:solidFill>
                        </a:rPr>
                        <a:t> grab and release hats 50% of the time</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5</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8600">
                <a:tc>
                  <a:txBody>
                    <a:bodyPr/>
                    <a:lstStyle/>
                    <a:p>
                      <a:pPr indent="0" lvl="0" marL="0" rtl="0" algn="l">
                        <a:spcBef>
                          <a:spcPts val="0"/>
                        </a:spcBef>
                        <a:spcAft>
                          <a:spcPts val="0"/>
                        </a:spcAft>
                        <a:buNone/>
                      </a:pPr>
                      <a:r>
                        <a:rPr lang="en"/>
                        <a:t>A</a:t>
                      </a:r>
                      <a:r>
                        <a:rPr lang="en"/>
                        <a:t>ble to pivot 180 degrees in the saloon</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4</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A</a:t>
                      </a:r>
                      <a:r>
                        <a:rPr lang="en"/>
                        <a:t>ble to lift hats off the robbers and up to an elevation of 7 inches</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4</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Manufacturability</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3</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Creativity</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t>Total</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6</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0</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7</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t>-3</a:t>
                      </a: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cxnSp>
        <p:nvCxnSpPr>
          <p:cNvPr id="488" name="Google Shape;488;p56"/>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2" name="Shape 492"/>
        <p:cNvGrpSpPr/>
        <p:nvPr/>
      </p:nvGrpSpPr>
      <p:grpSpPr>
        <a:xfrm>
          <a:off x="0" y="0"/>
          <a:ext cx="0" cy="0"/>
          <a:chOff x="0" y="0"/>
          <a:chExt cx="0" cy="0"/>
        </a:xfrm>
      </p:grpSpPr>
      <p:sp>
        <p:nvSpPr>
          <p:cNvPr id="493" name="Google Shape;493;p57"/>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494" name="Google Shape;494;p57"/>
          <p:cNvSpPr txBox="1"/>
          <p:nvPr>
            <p:ph type="title"/>
          </p:nvPr>
        </p:nvSpPr>
        <p:spPr>
          <a:xfrm>
            <a:off x="462975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Company Name</a:t>
            </a:r>
            <a:endParaRPr/>
          </a:p>
        </p:txBody>
      </p:sp>
      <p:sp>
        <p:nvSpPr>
          <p:cNvPr id="495" name="Google Shape;495;p57"/>
          <p:cNvSpPr txBox="1"/>
          <p:nvPr>
            <p:ph idx="8"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96" name="Google Shape;496;p57"/>
          <p:cNvSpPr txBox="1"/>
          <p:nvPr>
            <p:ph idx="9" type="title"/>
          </p:nvPr>
        </p:nvSpPr>
        <p:spPr>
          <a:xfrm>
            <a:off x="608610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Date</a:t>
            </a:r>
            <a:endParaRPr/>
          </a:p>
        </p:txBody>
      </p:sp>
      <p:cxnSp>
        <p:nvCxnSpPr>
          <p:cNvPr id="497" name="Google Shape;497;p57"/>
          <p:cNvCxnSpPr/>
          <p:nvPr/>
        </p:nvCxnSpPr>
        <p:spPr>
          <a:xfrm>
            <a:off x="283850" y="289571"/>
            <a:ext cx="8573100" cy="0"/>
          </a:xfrm>
          <a:prstGeom prst="straightConnector1">
            <a:avLst/>
          </a:prstGeom>
          <a:noFill/>
          <a:ln cap="flat" cmpd="sng" w="9525">
            <a:solidFill>
              <a:schemeClr val="accent3"/>
            </a:solidFill>
            <a:prstDash val="solid"/>
            <a:round/>
            <a:headEnd len="med" w="med" type="none"/>
            <a:tailEnd len="med" w="med" type="none"/>
          </a:ln>
        </p:spPr>
      </p:cxnSp>
      <p:cxnSp>
        <p:nvCxnSpPr>
          <p:cNvPr id="498" name="Google Shape;498;p57"/>
          <p:cNvCxnSpPr/>
          <p:nvPr/>
        </p:nvCxnSpPr>
        <p:spPr>
          <a:xfrm>
            <a:off x="283850" y="4682671"/>
            <a:ext cx="8573100" cy="0"/>
          </a:xfrm>
          <a:prstGeom prst="straightConnector1">
            <a:avLst/>
          </a:prstGeom>
          <a:noFill/>
          <a:ln cap="flat" cmpd="sng" w="9525">
            <a:solidFill>
              <a:schemeClr val="accent3"/>
            </a:solidFill>
            <a:prstDash val="solid"/>
            <a:round/>
            <a:headEnd len="med" w="med" type="none"/>
            <a:tailEnd len="med" w="med" type="none"/>
          </a:ln>
        </p:spPr>
      </p:cxnSp>
      <p:sp>
        <p:nvSpPr>
          <p:cNvPr id="499" name="Google Shape;499;p57"/>
          <p:cNvSpPr txBox="1"/>
          <p:nvPr/>
        </p:nvSpPr>
        <p:spPr>
          <a:xfrm>
            <a:off x="185700" y="474869"/>
            <a:ext cx="3000000" cy="6558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lang="en" sz="3600">
                <a:solidFill>
                  <a:schemeClr val="lt1"/>
                </a:solidFill>
                <a:latin typeface="Inter"/>
                <a:ea typeface="Inter"/>
                <a:cs typeface="Inter"/>
                <a:sym typeface="Inter"/>
              </a:rPr>
              <a:t>Trade Offs</a:t>
            </a:r>
            <a:endParaRPr sz="3600">
              <a:solidFill>
                <a:schemeClr val="lt1"/>
              </a:solidFill>
              <a:latin typeface="Inter"/>
              <a:ea typeface="Inter"/>
              <a:cs typeface="Inter"/>
              <a:sym typeface="Inter"/>
            </a:endParaRPr>
          </a:p>
        </p:txBody>
      </p:sp>
      <p:sp>
        <p:nvSpPr>
          <p:cNvPr id="500" name="Google Shape;500;p57"/>
          <p:cNvSpPr txBox="1"/>
          <p:nvPr/>
        </p:nvSpPr>
        <p:spPr>
          <a:xfrm>
            <a:off x="546200" y="1186075"/>
            <a:ext cx="8048400" cy="32871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chemeClr val="lt1"/>
              </a:buClr>
              <a:buSzPts val="2000"/>
              <a:buFont typeface="Inter"/>
              <a:buChar char="●"/>
            </a:pPr>
            <a:r>
              <a:rPr lang="en" sz="2000">
                <a:solidFill>
                  <a:schemeClr val="lt1"/>
                </a:solidFill>
                <a:latin typeface="Inter"/>
                <a:ea typeface="Inter"/>
                <a:cs typeface="Inter"/>
                <a:sym typeface="Inter"/>
              </a:rPr>
              <a:t>Abstract and creative designs are harder to manufacture</a:t>
            </a:r>
            <a:endParaRPr sz="2000">
              <a:solidFill>
                <a:schemeClr val="lt1"/>
              </a:solidFill>
              <a:latin typeface="Inter"/>
              <a:ea typeface="Inter"/>
              <a:cs typeface="Inter"/>
              <a:sym typeface="Inter"/>
            </a:endParaRPr>
          </a:p>
          <a:p>
            <a:pPr indent="-355600" lvl="0" marL="457200" rtl="0" algn="l">
              <a:lnSpc>
                <a:spcPct val="115000"/>
              </a:lnSpc>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More complex design require more parts </a:t>
            </a:r>
            <a:endParaRPr sz="2000">
              <a:solidFill>
                <a:schemeClr val="lt1"/>
              </a:solidFill>
              <a:latin typeface="Inter"/>
              <a:ea typeface="Inter"/>
              <a:cs typeface="Inter"/>
              <a:sym typeface="Inter"/>
            </a:endParaRPr>
          </a:p>
          <a:p>
            <a:pPr indent="-355600" lvl="0" marL="457200" rtl="0" algn="l">
              <a:lnSpc>
                <a:spcPct val="115000"/>
              </a:lnSpc>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Each design scores well in one function</a:t>
            </a:r>
            <a:endParaRPr sz="2000">
              <a:solidFill>
                <a:schemeClr val="lt1"/>
              </a:solidFill>
              <a:latin typeface="Inter"/>
              <a:ea typeface="Inter"/>
              <a:cs typeface="Inter"/>
              <a:sym typeface="Inter"/>
            </a:endParaRPr>
          </a:p>
          <a:p>
            <a:pPr indent="-355600" lvl="0" marL="457200" rtl="0" algn="l">
              <a:lnSpc>
                <a:spcPct val="115000"/>
              </a:lnSpc>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Poor manufacturability is not a terminating factor</a:t>
            </a:r>
            <a:endParaRPr sz="2000">
              <a:solidFill>
                <a:schemeClr val="lt1"/>
              </a:solidFill>
              <a:latin typeface="Inter"/>
              <a:ea typeface="Inter"/>
              <a:cs typeface="Inter"/>
              <a:sym typeface="Inter"/>
            </a:endParaRPr>
          </a:p>
          <a:p>
            <a:pPr indent="0" lvl="0" marL="457200" rtl="0" algn="l">
              <a:lnSpc>
                <a:spcPct val="115000"/>
              </a:lnSpc>
              <a:spcBef>
                <a:spcPts val="1000"/>
              </a:spcBef>
              <a:spcAft>
                <a:spcPts val="1000"/>
              </a:spcAft>
              <a:buNone/>
            </a:pPr>
            <a:r>
              <a:t/>
            </a:r>
            <a:endParaRPr sz="2000">
              <a:solidFill>
                <a:schemeClr val="lt1"/>
              </a:solidFill>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4" name="Shape 504"/>
        <p:cNvGrpSpPr/>
        <p:nvPr/>
      </p:nvGrpSpPr>
      <p:grpSpPr>
        <a:xfrm>
          <a:off x="0" y="0"/>
          <a:ext cx="0" cy="0"/>
          <a:chOff x="0" y="0"/>
          <a:chExt cx="0" cy="0"/>
        </a:xfrm>
      </p:grpSpPr>
      <p:sp>
        <p:nvSpPr>
          <p:cNvPr id="505" name="Google Shape;505;p5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06" name="Google Shape;506;p58"/>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Final Concept</a:t>
            </a:r>
            <a:endParaRPr>
              <a:solidFill>
                <a:schemeClr val="lt1"/>
              </a:solidFill>
            </a:endParaRPr>
          </a:p>
        </p:txBody>
      </p:sp>
      <p:sp>
        <p:nvSpPr>
          <p:cNvPr id="507" name="Google Shape;507;p58"/>
          <p:cNvSpPr txBox="1"/>
          <p:nvPr/>
        </p:nvSpPr>
        <p:spPr>
          <a:xfrm>
            <a:off x="176750" y="1320675"/>
            <a:ext cx="2749800" cy="46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Inter"/>
                <a:ea typeface="Inter"/>
                <a:cs typeface="Inter"/>
                <a:sym typeface="Inter"/>
              </a:rPr>
              <a:t>Justifications:</a:t>
            </a:r>
            <a:endParaRPr sz="2000">
              <a:solidFill>
                <a:schemeClr val="lt1"/>
              </a:solidFill>
              <a:latin typeface="Inter"/>
              <a:ea typeface="Inter"/>
              <a:cs typeface="Inter"/>
              <a:sym typeface="Inter"/>
            </a:endParaRPr>
          </a:p>
        </p:txBody>
      </p:sp>
      <p:pic>
        <p:nvPicPr>
          <p:cNvPr id="508" name="Google Shape;508;p58"/>
          <p:cNvPicPr preferRelativeResize="0"/>
          <p:nvPr/>
        </p:nvPicPr>
        <p:blipFill rotWithShape="1">
          <a:blip r:embed="rId3">
            <a:alphaModFix/>
          </a:blip>
          <a:srcRect b="37838" l="0" r="0" t="0"/>
          <a:stretch/>
        </p:blipFill>
        <p:spPr>
          <a:xfrm>
            <a:off x="4318000" y="581513"/>
            <a:ext cx="4733525" cy="4109525"/>
          </a:xfrm>
          <a:prstGeom prst="rect">
            <a:avLst/>
          </a:prstGeom>
          <a:noFill/>
          <a:ln>
            <a:noFill/>
          </a:ln>
        </p:spPr>
      </p:pic>
      <p:sp>
        <p:nvSpPr>
          <p:cNvPr id="509" name="Google Shape;509;p58"/>
          <p:cNvSpPr txBox="1"/>
          <p:nvPr/>
        </p:nvSpPr>
        <p:spPr>
          <a:xfrm>
            <a:off x="330000" y="1683527"/>
            <a:ext cx="4018800" cy="3000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Font typeface="Inter"/>
              <a:buChar char="●"/>
            </a:pPr>
            <a:r>
              <a:rPr lang="en">
                <a:solidFill>
                  <a:schemeClr val="lt1"/>
                </a:solidFill>
                <a:latin typeface="Inter"/>
                <a:ea typeface="Inter"/>
                <a:cs typeface="Inter"/>
                <a:sym typeface="Inter"/>
              </a:rPr>
              <a:t>Claw allows RMP to quickly and securely pick up hats</a:t>
            </a:r>
            <a:endParaRPr>
              <a:solidFill>
                <a:schemeClr val="lt1"/>
              </a:solidFill>
              <a:latin typeface="Inter"/>
              <a:ea typeface="Inter"/>
              <a:cs typeface="Inter"/>
              <a:sym typeface="Inter"/>
            </a:endParaRPr>
          </a:p>
          <a:p>
            <a:pPr indent="-317500" lvl="0" marL="457200" rtl="0" algn="l">
              <a:spcBef>
                <a:spcPts val="1000"/>
              </a:spcBef>
              <a:spcAft>
                <a:spcPts val="0"/>
              </a:spcAft>
              <a:buClr>
                <a:schemeClr val="lt1"/>
              </a:buClr>
              <a:buSzPts val="1400"/>
              <a:buFont typeface="Inter"/>
              <a:buChar char="●"/>
            </a:pPr>
            <a:r>
              <a:rPr lang="en">
                <a:solidFill>
                  <a:schemeClr val="lt1"/>
                </a:solidFill>
                <a:latin typeface="Inter"/>
                <a:ea typeface="Inter"/>
                <a:cs typeface="Inter"/>
                <a:sym typeface="Inter"/>
              </a:rPr>
              <a:t>Drivetrain includes four wheels with a double gear box which will allow RMP to turn</a:t>
            </a:r>
            <a:endParaRPr>
              <a:solidFill>
                <a:schemeClr val="lt1"/>
              </a:solidFill>
              <a:latin typeface="Inter"/>
              <a:ea typeface="Inter"/>
              <a:cs typeface="Inter"/>
              <a:sym typeface="Inter"/>
            </a:endParaRPr>
          </a:p>
          <a:p>
            <a:pPr indent="-317500" lvl="0" marL="457200" rtl="0" algn="l">
              <a:spcBef>
                <a:spcPts val="1000"/>
              </a:spcBef>
              <a:spcAft>
                <a:spcPts val="0"/>
              </a:spcAft>
              <a:buClr>
                <a:schemeClr val="lt1"/>
              </a:buClr>
              <a:buSzPts val="1400"/>
              <a:buFont typeface="Inter"/>
              <a:buChar char="●"/>
            </a:pPr>
            <a:r>
              <a:rPr lang="en">
                <a:solidFill>
                  <a:schemeClr val="lt1"/>
                </a:solidFill>
                <a:latin typeface="Inter"/>
                <a:ea typeface="Inter"/>
                <a:cs typeface="Inter"/>
                <a:sym typeface="Inter"/>
              </a:rPr>
              <a:t>Lead screw actuator ensures RMP can move the claw up and down so that it can lift the hat</a:t>
            </a:r>
            <a:endParaRPr>
              <a:solidFill>
                <a:schemeClr val="lt1"/>
              </a:solidFill>
              <a:latin typeface="Inter"/>
              <a:ea typeface="Inter"/>
              <a:cs typeface="Inter"/>
              <a:sym typeface="Inter"/>
            </a:endParaRPr>
          </a:p>
          <a:p>
            <a:pPr indent="-317500" lvl="0" marL="457200" rtl="0" algn="l">
              <a:spcBef>
                <a:spcPts val="1000"/>
              </a:spcBef>
              <a:spcAft>
                <a:spcPts val="0"/>
              </a:spcAft>
              <a:buClr>
                <a:schemeClr val="lt1"/>
              </a:buClr>
              <a:buSzPts val="1400"/>
              <a:buFont typeface="Inter"/>
              <a:buChar char="●"/>
            </a:pPr>
            <a:r>
              <a:rPr lang="en">
                <a:solidFill>
                  <a:schemeClr val="lt1"/>
                </a:solidFill>
                <a:latin typeface="Inter"/>
                <a:ea typeface="Inter"/>
                <a:cs typeface="Inter"/>
                <a:sym typeface="Inter"/>
              </a:rPr>
              <a:t>Design limits excessive number of parts which makes manufacturing easier</a:t>
            </a:r>
            <a:endParaRPr>
              <a:solidFill>
                <a:schemeClr val="lt1"/>
              </a:solidFill>
              <a:latin typeface="Inter"/>
              <a:ea typeface="Inter"/>
              <a:cs typeface="Inter"/>
              <a:sym typeface="Inter"/>
            </a:endParaRPr>
          </a:p>
          <a:p>
            <a:pPr indent="-317500" lvl="0" marL="457200" rtl="0" algn="l">
              <a:spcBef>
                <a:spcPts val="1000"/>
              </a:spcBef>
              <a:spcAft>
                <a:spcPts val="1000"/>
              </a:spcAft>
              <a:buClr>
                <a:schemeClr val="lt1"/>
              </a:buClr>
              <a:buSzPts val="1400"/>
              <a:buFont typeface="Inter"/>
              <a:buChar char="●"/>
            </a:pPr>
            <a:r>
              <a:rPr lang="en">
                <a:solidFill>
                  <a:schemeClr val="lt1"/>
                </a:solidFill>
                <a:latin typeface="Inter"/>
                <a:ea typeface="Inter"/>
                <a:cs typeface="Inter"/>
                <a:sym typeface="Inter"/>
              </a:rPr>
              <a:t>Claw allows for creative designs which will be tested in our </a:t>
            </a:r>
            <a:r>
              <a:rPr lang="en">
                <a:solidFill>
                  <a:schemeClr val="lt1"/>
                </a:solidFill>
                <a:latin typeface="Inter"/>
                <a:ea typeface="Inter"/>
                <a:cs typeface="Inter"/>
                <a:sym typeface="Inter"/>
              </a:rPr>
              <a:t>empirical</a:t>
            </a:r>
            <a:r>
              <a:rPr lang="en">
                <a:solidFill>
                  <a:schemeClr val="lt1"/>
                </a:solidFill>
                <a:latin typeface="Inter"/>
                <a:ea typeface="Inter"/>
                <a:cs typeface="Inter"/>
                <a:sym typeface="Inter"/>
              </a:rPr>
              <a:t> testing</a:t>
            </a:r>
            <a:endParaRPr>
              <a:solidFill>
                <a:schemeClr val="lt1"/>
              </a:solidFill>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3" name="Shape 513"/>
        <p:cNvGrpSpPr/>
        <p:nvPr/>
      </p:nvGrpSpPr>
      <p:grpSpPr>
        <a:xfrm>
          <a:off x="0" y="0"/>
          <a:ext cx="0" cy="0"/>
          <a:chOff x="0" y="0"/>
          <a:chExt cx="0" cy="0"/>
        </a:xfrm>
      </p:grpSpPr>
      <p:sp>
        <p:nvSpPr>
          <p:cNvPr id="514" name="Google Shape;514;p59"/>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15" name="Google Shape;515;p59"/>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Final Concept</a:t>
            </a:r>
            <a:endParaRPr>
              <a:solidFill>
                <a:schemeClr val="lt1"/>
              </a:solidFill>
            </a:endParaRPr>
          </a:p>
        </p:txBody>
      </p:sp>
      <p:cxnSp>
        <p:nvCxnSpPr>
          <p:cNvPr id="516" name="Google Shape;516;p59"/>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517" name="Google Shape;517;p59"/>
          <p:cNvPicPr preferRelativeResize="0"/>
          <p:nvPr/>
        </p:nvPicPr>
        <p:blipFill rotWithShape="1">
          <a:blip r:embed="rId3">
            <a:alphaModFix/>
          </a:blip>
          <a:srcRect b="37838" l="0" r="0" t="0"/>
          <a:stretch/>
        </p:blipFill>
        <p:spPr>
          <a:xfrm>
            <a:off x="4891800" y="800050"/>
            <a:ext cx="3965150" cy="3442450"/>
          </a:xfrm>
          <a:prstGeom prst="rect">
            <a:avLst/>
          </a:prstGeom>
          <a:noFill/>
          <a:ln>
            <a:noFill/>
          </a:ln>
        </p:spPr>
      </p:pic>
      <p:pic>
        <p:nvPicPr>
          <p:cNvPr id="518" name="Google Shape;518;p59"/>
          <p:cNvPicPr preferRelativeResize="0"/>
          <p:nvPr/>
        </p:nvPicPr>
        <p:blipFill rotWithShape="1">
          <a:blip r:embed="rId3">
            <a:alphaModFix/>
          </a:blip>
          <a:srcRect b="0" l="0" r="0" t="56255"/>
          <a:stretch/>
        </p:blipFill>
        <p:spPr>
          <a:xfrm>
            <a:off x="218925" y="1555575"/>
            <a:ext cx="4240950" cy="2591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2" name="Shape 522"/>
        <p:cNvGrpSpPr/>
        <p:nvPr/>
      </p:nvGrpSpPr>
      <p:grpSpPr>
        <a:xfrm>
          <a:off x="0" y="0"/>
          <a:ext cx="0" cy="0"/>
          <a:chOff x="0" y="0"/>
          <a:chExt cx="0" cy="0"/>
        </a:xfrm>
      </p:grpSpPr>
      <p:sp>
        <p:nvSpPr>
          <p:cNvPr id="523" name="Google Shape;523;p60"/>
          <p:cNvSpPr txBox="1"/>
          <p:nvPr/>
        </p:nvSpPr>
        <p:spPr>
          <a:xfrm>
            <a:off x="283850" y="1010550"/>
            <a:ext cx="26862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Drivetrain: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Wheel </a:t>
            </a:r>
            <a:r>
              <a:rPr lang="en" sz="1600">
                <a:solidFill>
                  <a:schemeClr val="lt1"/>
                </a:solidFill>
                <a:latin typeface="Inter"/>
                <a:ea typeface="Inter"/>
                <a:cs typeface="Inter"/>
                <a:sym typeface="Inter"/>
              </a:rPr>
              <a:t>material</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Motor torque</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Wheel placement</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Wheel material</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Motor torque</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First principle testing</a:t>
            </a:r>
            <a:endParaRPr sz="1600">
              <a:solidFill>
                <a:schemeClr val="lt1"/>
              </a:solidFill>
              <a:latin typeface="Inter"/>
              <a:ea typeface="Inter"/>
              <a:cs typeface="Inter"/>
              <a:sym typeface="Inter"/>
            </a:endParaRPr>
          </a:p>
        </p:txBody>
      </p:sp>
      <p:sp>
        <p:nvSpPr>
          <p:cNvPr id="524" name="Google Shape;524;p60"/>
          <p:cNvSpPr txBox="1"/>
          <p:nvPr/>
        </p:nvSpPr>
        <p:spPr>
          <a:xfrm>
            <a:off x="6027475" y="1010550"/>
            <a:ext cx="29496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Claw</a:t>
            </a:r>
            <a:r>
              <a:rPr lang="en" sz="1600">
                <a:solidFill>
                  <a:schemeClr val="lt1"/>
                </a:solidFill>
                <a:latin typeface="Inter"/>
                <a:ea typeface="Inter"/>
                <a:cs typeface="Inter"/>
                <a:sym typeface="Inter"/>
              </a:rPr>
              <a:t>:</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Shape of claw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Thickness of claw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Infill of claw</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 </a:t>
            </a:r>
            <a:endParaRPr sz="1600">
              <a:solidFill>
                <a:schemeClr val="lt1"/>
              </a:solidFill>
              <a:latin typeface="Inter"/>
              <a:ea typeface="Inter"/>
              <a:cs typeface="Inter"/>
              <a:sym typeface="Inter"/>
            </a:endParaRPr>
          </a:p>
          <a:p>
            <a:pPr indent="0" lvl="0" marL="0" rtl="0" algn="l">
              <a:lnSpc>
                <a:spcPct val="115000"/>
              </a:lnSpc>
              <a:spcBef>
                <a:spcPts val="0"/>
              </a:spcBef>
              <a:spcAft>
                <a:spcPts val="0"/>
              </a:spcAft>
              <a:buNone/>
            </a:pPr>
            <a:r>
              <a:rPr lang="en" sz="1600">
                <a:solidFill>
                  <a:schemeClr val="lt1"/>
                </a:solidFill>
                <a:latin typeface="Inter"/>
                <a:ea typeface="Inter"/>
                <a:cs typeface="Inter"/>
                <a:sym typeface="Inter"/>
              </a:rPr>
              <a:t>Shape of claw </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Empirical testing</a:t>
            </a:r>
            <a:endParaRPr sz="1600">
              <a:solidFill>
                <a:schemeClr val="lt1"/>
              </a:solidFill>
              <a:latin typeface="Inter"/>
              <a:ea typeface="Inter"/>
              <a:cs typeface="Inter"/>
              <a:sym typeface="Inter"/>
            </a:endParaRPr>
          </a:p>
        </p:txBody>
      </p:sp>
      <p:sp>
        <p:nvSpPr>
          <p:cNvPr id="525" name="Google Shape;525;p60"/>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26" name="Google Shape;526;p60"/>
          <p:cNvSpPr txBox="1"/>
          <p:nvPr>
            <p:ph type="title"/>
          </p:nvPr>
        </p:nvSpPr>
        <p:spPr>
          <a:xfrm>
            <a:off x="283850" y="285900"/>
            <a:ext cx="78426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Decision Variables</a:t>
            </a:r>
            <a:endParaRPr>
              <a:solidFill>
                <a:schemeClr val="lt1"/>
              </a:solidFill>
            </a:endParaRPr>
          </a:p>
        </p:txBody>
      </p:sp>
      <p:sp>
        <p:nvSpPr>
          <p:cNvPr id="527" name="Google Shape;527;p60"/>
          <p:cNvSpPr txBox="1"/>
          <p:nvPr/>
        </p:nvSpPr>
        <p:spPr>
          <a:xfrm>
            <a:off x="3077875" y="1010550"/>
            <a:ext cx="29496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Lift:</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RPM of motor</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Height of elevator</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Placement of the lift on the drivetrain</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RPM of motor</a:t>
            </a:r>
            <a:endParaRPr sz="1600">
              <a:solidFill>
                <a:schemeClr val="lt1"/>
              </a:solidFill>
              <a:latin typeface="Inter"/>
              <a:ea typeface="Inter"/>
              <a:cs typeface="Inter"/>
              <a:sym typeface="Inter"/>
            </a:endParaRPr>
          </a:p>
          <a:p>
            <a:pPr indent="0" lvl="0" marL="0" rtl="0" algn="l">
              <a:lnSpc>
                <a:spcPct val="115000"/>
              </a:lnSpc>
              <a:spcBef>
                <a:spcPts val="0"/>
              </a:spcBef>
              <a:spcAft>
                <a:spcPts val="0"/>
              </a:spcAft>
              <a:buClr>
                <a:schemeClr val="lt1"/>
              </a:buClr>
              <a:buSzPts val="1100"/>
              <a:buFont typeface="Arial"/>
              <a:buNone/>
            </a:pPr>
            <a:r>
              <a:t/>
            </a:r>
            <a:endParaRPr b="1"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First principle testing</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p:txBody>
      </p:sp>
      <p:sp>
        <p:nvSpPr>
          <p:cNvPr id="528" name="Google Shape;528;p60"/>
          <p:cNvSpPr/>
          <p:nvPr/>
        </p:nvSpPr>
        <p:spPr>
          <a:xfrm>
            <a:off x="50132" y="3247657"/>
            <a:ext cx="272400" cy="275700"/>
          </a:xfrm>
          <a:prstGeom prst="star5">
            <a:avLst>
              <a:gd fmla="val 19098" name="adj"/>
              <a:gd fmla="val 105146" name="hf"/>
              <a:gd fmla="val 110557" name="vf"/>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Inter"/>
              <a:ea typeface="Inter"/>
              <a:cs typeface="Inter"/>
              <a:sym typeface="Inter"/>
            </a:endParaRPr>
          </a:p>
        </p:txBody>
      </p:sp>
      <p:sp>
        <p:nvSpPr>
          <p:cNvPr id="529" name="Google Shape;529;p60"/>
          <p:cNvSpPr/>
          <p:nvPr/>
        </p:nvSpPr>
        <p:spPr>
          <a:xfrm>
            <a:off x="5755075" y="3260175"/>
            <a:ext cx="272400" cy="275700"/>
          </a:xfrm>
          <a:prstGeom prst="star5">
            <a:avLst>
              <a:gd fmla="val 19098" name="adj"/>
              <a:gd fmla="val 105146" name="hf"/>
              <a:gd fmla="val 110557" name="vf"/>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Inter"/>
              <a:ea typeface="Inter"/>
              <a:cs typeface="Inter"/>
              <a:sym typeface="Inter"/>
            </a:endParaRPr>
          </a:p>
        </p:txBody>
      </p:sp>
      <p:sp>
        <p:nvSpPr>
          <p:cNvPr id="530" name="Google Shape;530;p60"/>
          <p:cNvSpPr/>
          <p:nvPr/>
        </p:nvSpPr>
        <p:spPr>
          <a:xfrm>
            <a:off x="2747782" y="3260175"/>
            <a:ext cx="272400" cy="275700"/>
          </a:xfrm>
          <a:prstGeom prst="star5">
            <a:avLst>
              <a:gd fmla="val 19098" name="adj"/>
              <a:gd fmla="val 105146" name="hf"/>
              <a:gd fmla="val 110557" name="vf"/>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Inter"/>
              <a:ea typeface="Inter"/>
              <a:cs typeface="Inter"/>
              <a:sym typeface="Inter"/>
            </a:endParaRPr>
          </a:p>
        </p:txBody>
      </p:sp>
      <p:sp>
        <p:nvSpPr>
          <p:cNvPr id="531" name="Google Shape;531;p60"/>
          <p:cNvSpPr/>
          <p:nvPr/>
        </p:nvSpPr>
        <p:spPr>
          <a:xfrm>
            <a:off x="39593" y="3510809"/>
            <a:ext cx="272400" cy="275700"/>
          </a:xfrm>
          <a:prstGeom prst="star5">
            <a:avLst>
              <a:gd fmla="val 19098" name="adj"/>
              <a:gd fmla="val 105146" name="hf"/>
              <a:gd fmla="val 110557" name="vf"/>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Inter"/>
              <a:ea typeface="Inter"/>
              <a:cs typeface="Inter"/>
              <a:sym typeface="Inter"/>
            </a:endParaRPr>
          </a:p>
        </p:txBody>
      </p:sp>
      <p:cxnSp>
        <p:nvCxnSpPr>
          <p:cNvPr id="532" name="Google Shape;532;p60"/>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6" name="Shape 536"/>
        <p:cNvGrpSpPr/>
        <p:nvPr/>
      </p:nvGrpSpPr>
      <p:grpSpPr>
        <a:xfrm>
          <a:off x="0" y="0"/>
          <a:ext cx="0" cy="0"/>
          <a:chOff x="0" y="0"/>
          <a:chExt cx="0" cy="0"/>
        </a:xfrm>
      </p:grpSpPr>
      <p:sp>
        <p:nvSpPr>
          <p:cNvPr id="537" name="Google Shape;537;p61"/>
          <p:cNvSpPr txBox="1"/>
          <p:nvPr>
            <p:ph type="title"/>
          </p:nvPr>
        </p:nvSpPr>
        <p:spPr>
          <a:xfrm>
            <a:off x="283850" y="285900"/>
            <a:ext cx="40587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Empirical Testing</a:t>
            </a:r>
            <a:endParaRPr>
              <a:solidFill>
                <a:schemeClr val="lt1"/>
              </a:solidFill>
            </a:endParaRPr>
          </a:p>
        </p:txBody>
      </p:sp>
      <p:sp>
        <p:nvSpPr>
          <p:cNvPr id="538" name="Google Shape;538;p61"/>
          <p:cNvSpPr txBox="1"/>
          <p:nvPr/>
        </p:nvSpPr>
        <p:spPr>
          <a:xfrm>
            <a:off x="283850" y="1010550"/>
            <a:ext cx="38100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Inter"/>
                <a:ea typeface="Inter"/>
                <a:cs typeface="Inter"/>
                <a:sym typeface="Inter"/>
              </a:rPr>
              <a:t>What we hope to learn:</a:t>
            </a:r>
            <a:endParaRPr sz="2000">
              <a:solidFill>
                <a:schemeClr val="lt1"/>
              </a:solidFill>
              <a:latin typeface="Inter"/>
              <a:ea typeface="Inter"/>
              <a:cs typeface="Inter"/>
              <a:sym typeface="Inter"/>
            </a:endParaRPr>
          </a:p>
          <a:p>
            <a:pPr indent="-355600" lvl="0" marL="457200" rtl="0" algn="l">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Do our designs work?</a:t>
            </a:r>
            <a:endParaRPr sz="2000">
              <a:solidFill>
                <a:schemeClr val="lt1"/>
              </a:solidFill>
              <a:latin typeface="Inter"/>
              <a:ea typeface="Inter"/>
              <a:cs typeface="Inter"/>
              <a:sym typeface="Inter"/>
            </a:endParaRPr>
          </a:p>
          <a:p>
            <a:pPr indent="-355600" lvl="0" marL="457200" rtl="0" algn="l">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Do we grab underneath hat or clamp from above?</a:t>
            </a:r>
            <a:endParaRPr sz="2000">
              <a:solidFill>
                <a:schemeClr val="lt1"/>
              </a:solidFill>
              <a:latin typeface="Inter"/>
              <a:ea typeface="Inter"/>
              <a:cs typeface="Inter"/>
              <a:sym typeface="Inter"/>
            </a:endParaRPr>
          </a:p>
          <a:p>
            <a:pPr indent="-355600" lvl="0" marL="457200" rtl="0" algn="l">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What clamp design is the most successful at clamping?</a:t>
            </a:r>
            <a:endParaRPr sz="2000">
              <a:solidFill>
                <a:schemeClr val="lt1"/>
              </a:solidFill>
              <a:latin typeface="Inter"/>
              <a:ea typeface="Inter"/>
              <a:cs typeface="Inter"/>
              <a:sym typeface="Inter"/>
            </a:endParaRPr>
          </a:p>
          <a:p>
            <a:pPr indent="-355600" lvl="0" marL="457200" rtl="0" algn="l">
              <a:spcBef>
                <a:spcPts val="1000"/>
              </a:spcBef>
              <a:spcAft>
                <a:spcPts val="0"/>
              </a:spcAft>
              <a:buClr>
                <a:schemeClr val="lt1"/>
              </a:buClr>
              <a:buSzPts val="2000"/>
              <a:buFont typeface="Inter"/>
              <a:buChar char="●"/>
            </a:pPr>
            <a:r>
              <a:rPr lang="en" sz="2000">
                <a:solidFill>
                  <a:schemeClr val="lt1"/>
                </a:solidFill>
                <a:latin typeface="Inter"/>
                <a:ea typeface="Inter"/>
                <a:cs typeface="Inter"/>
                <a:sym typeface="Inter"/>
              </a:rPr>
              <a:t>What clamp design is the most successful at hooking?</a:t>
            </a:r>
            <a:endParaRPr sz="2000">
              <a:solidFill>
                <a:schemeClr val="lt1"/>
              </a:solidFill>
              <a:latin typeface="Inter"/>
              <a:ea typeface="Inter"/>
              <a:cs typeface="Inter"/>
              <a:sym typeface="Inter"/>
            </a:endParaRPr>
          </a:p>
          <a:p>
            <a:pPr indent="0" lvl="0" marL="457200" rtl="0" algn="l">
              <a:spcBef>
                <a:spcPts val="1000"/>
              </a:spcBef>
              <a:spcAft>
                <a:spcPts val="0"/>
              </a:spcAft>
              <a:buNone/>
            </a:pPr>
            <a:r>
              <a:t/>
            </a:r>
            <a:endParaRPr sz="2000">
              <a:solidFill>
                <a:schemeClr val="lt1"/>
              </a:solidFill>
              <a:latin typeface="Inter"/>
              <a:ea typeface="Inter"/>
              <a:cs typeface="Inter"/>
              <a:sym typeface="Inter"/>
            </a:endParaRPr>
          </a:p>
          <a:p>
            <a:pPr indent="0" lvl="0" marL="0" rtl="0" algn="l">
              <a:spcBef>
                <a:spcPts val="0"/>
              </a:spcBef>
              <a:spcAft>
                <a:spcPts val="0"/>
              </a:spcAft>
              <a:buNone/>
            </a:pPr>
            <a:r>
              <a:t/>
            </a:r>
            <a:endParaRPr sz="20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p:txBody>
      </p:sp>
      <p:pic>
        <p:nvPicPr>
          <p:cNvPr id="539" name="Google Shape;539;p61" title="Screenshot 2026-02-11 at 11.11.15 AM.png"/>
          <p:cNvPicPr preferRelativeResize="0"/>
          <p:nvPr/>
        </p:nvPicPr>
        <p:blipFill>
          <a:blip r:embed="rId3">
            <a:alphaModFix/>
          </a:blip>
          <a:stretch>
            <a:fillRect/>
          </a:stretch>
        </p:blipFill>
        <p:spPr>
          <a:xfrm>
            <a:off x="4093850" y="748501"/>
            <a:ext cx="4910125" cy="3646500"/>
          </a:xfrm>
          <a:prstGeom prst="rect">
            <a:avLst/>
          </a:prstGeom>
          <a:noFill/>
          <a:ln>
            <a:noFill/>
          </a:ln>
        </p:spPr>
      </p:pic>
      <p:sp>
        <p:nvSpPr>
          <p:cNvPr id="540" name="Google Shape;540;p61"/>
          <p:cNvSpPr txBox="1"/>
          <p:nvPr/>
        </p:nvSpPr>
        <p:spPr>
          <a:xfrm>
            <a:off x="4530375" y="3701500"/>
            <a:ext cx="681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1"/>
                </a:solidFill>
                <a:latin typeface="Inter"/>
                <a:ea typeface="Inter"/>
                <a:cs typeface="Inter"/>
                <a:sym typeface="Inter"/>
              </a:rPr>
              <a:t>1.</a:t>
            </a:r>
            <a:endParaRPr sz="2600">
              <a:solidFill>
                <a:schemeClr val="dk1"/>
              </a:solidFill>
              <a:latin typeface="Inter"/>
              <a:ea typeface="Inter"/>
              <a:cs typeface="Inter"/>
              <a:sym typeface="Inter"/>
            </a:endParaRPr>
          </a:p>
        </p:txBody>
      </p:sp>
      <p:sp>
        <p:nvSpPr>
          <p:cNvPr id="541" name="Google Shape;541;p61"/>
          <p:cNvSpPr txBox="1"/>
          <p:nvPr/>
        </p:nvSpPr>
        <p:spPr>
          <a:xfrm>
            <a:off x="4572000" y="3928600"/>
            <a:ext cx="162900" cy="1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sp>
        <p:nvSpPr>
          <p:cNvPr id="542" name="Google Shape;542;p61"/>
          <p:cNvSpPr txBox="1"/>
          <p:nvPr/>
        </p:nvSpPr>
        <p:spPr>
          <a:xfrm>
            <a:off x="6196388" y="3701500"/>
            <a:ext cx="681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1"/>
                </a:solidFill>
                <a:latin typeface="Inter"/>
                <a:ea typeface="Inter"/>
                <a:cs typeface="Inter"/>
                <a:sym typeface="Inter"/>
              </a:rPr>
              <a:t>2</a:t>
            </a:r>
            <a:r>
              <a:rPr lang="en" sz="2600">
                <a:solidFill>
                  <a:schemeClr val="dk1"/>
                </a:solidFill>
                <a:latin typeface="Inter"/>
                <a:ea typeface="Inter"/>
                <a:cs typeface="Inter"/>
                <a:sym typeface="Inter"/>
              </a:rPr>
              <a:t>.</a:t>
            </a:r>
            <a:endParaRPr sz="2600">
              <a:solidFill>
                <a:schemeClr val="dk1"/>
              </a:solidFill>
              <a:latin typeface="Inter"/>
              <a:ea typeface="Inter"/>
              <a:cs typeface="Inter"/>
              <a:sym typeface="Inter"/>
            </a:endParaRPr>
          </a:p>
        </p:txBody>
      </p:sp>
      <p:sp>
        <p:nvSpPr>
          <p:cNvPr id="543" name="Google Shape;543;p61"/>
          <p:cNvSpPr txBox="1"/>
          <p:nvPr/>
        </p:nvSpPr>
        <p:spPr>
          <a:xfrm>
            <a:off x="7862400" y="3701500"/>
            <a:ext cx="681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1"/>
                </a:solidFill>
                <a:latin typeface="Inter"/>
                <a:ea typeface="Inter"/>
                <a:cs typeface="Inter"/>
                <a:sym typeface="Inter"/>
              </a:rPr>
              <a:t>3</a:t>
            </a:r>
            <a:r>
              <a:rPr lang="en" sz="2600">
                <a:solidFill>
                  <a:schemeClr val="dk1"/>
                </a:solidFill>
                <a:latin typeface="Inter"/>
                <a:ea typeface="Inter"/>
                <a:cs typeface="Inter"/>
                <a:sym typeface="Inter"/>
              </a:rPr>
              <a:t>.</a:t>
            </a:r>
            <a:endParaRPr sz="2600">
              <a:solidFill>
                <a:schemeClr val="dk1"/>
              </a:solidFill>
              <a:latin typeface="Inter"/>
              <a:ea typeface="Inter"/>
              <a:cs typeface="Inter"/>
              <a:sym typeface="Inter"/>
            </a:endParaRPr>
          </a:p>
        </p:txBody>
      </p:sp>
      <p:cxnSp>
        <p:nvCxnSpPr>
          <p:cNvPr id="544" name="Google Shape;544;p61"/>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8" name="Shape 548"/>
        <p:cNvGrpSpPr/>
        <p:nvPr/>
      </p:nvGrpSpPr>
      <p:grpSpPr>
        <a:xfrm>
          <a:off x="0" y="0"/>
          <a:ext cx="0" cy="0"/>
          <a:chOff x="0" y="0"/>
          <a:chExt cx="0" cy="0"/>
        </a:xfrm>
      </p:grpSpPr>
      <p:sp>
        <p:nvSpPr>
          <p:cNvPr id="549" name="Google Shape;549;p62"/>
          <p:cNvSpPr txBox="1"/>
          <p:nvPr>
            <p:ph type="title"/>
          </p:nvPr>
        </p:nvSpPr>
        <p:spPr>
          <a:xfrm>
            <a:off x="283850" y="285900"/>
            <a:ext cx="42882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Empirical Testing</a:t>
            </a:r>
            <a:endParaRPr>
              <a:solidFill>
                <a:schemeClr val="lt1"/>
              </a:solidFill>
            </a:endParaRPr>
          </a:p>
        </p:txBody>
      </p:sp>
      <p:pic>
        <p:nvPicPr>
          <p:cNvPr id="550" name="Google Shape;550;p62" title="clampTest.MOV">
            <a:hlinkClick r:id="rId3"/>
          </p:cNvPr>
          <p:cNvPicPr preferRelativeResize="0"/>
          <p:nvPr/>
        </p:nvPicPr>
        <p:blipFill>
          <a:blip r:embed="rId4">
            <a:alphaModFix/>
          </a:blip>
          <a:stretch>
            <a:fillRect/>
          </a:stretch>
        </p:blipFill>
        <p:spPr>
          <a:xfrm>
            <a:off x="2197800" y="856803"/>
            <a:ext cx="4745200" cy="3558947"/>
          </a:xfrm>
          <a:prstGeom prst="rect">
            <a:avLst/>
          </a:prstGeom>
          <a:noFill/>
          <a:ln>
            <a:noFill/>
          </a:ln>
        </p:spPr>
      </p:pic>
      <p:cxnSp>
        <p:nvCxnSpPr>
          <p:cNvPr id="551" name="Google Shape;551;p62"/>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55" name="Shape 555"/>
        <p:cNvGrpSpPr/>
        <p:nvPr/>
      </p:nvGrpSpPr>
      <p:grpSpPr>
        <a:xfrm>
          <a:off x="0" y="0"/>
          <a:ext cx="0" cy="0"/>
          <a:chOff x="0" y="0"/>
          <a:chExt cx="0" cy="0"/>
        </a:xfrm>
      </p:grpSpPr>
      <p:sp>
        <p:nvSpPr>
          <p:cNvPr id="556" name="Google Shape;556;p63"/>
          <p:cNvSpPr txBox="1"/>
          <p:nvPr>
            <p:ph type="title"/>
          </p:nvPr>
        </p:nvSpPr>
        <p:spPr>
          <a:xfrm>
            <a:off x="284850" y="285900"/>
            <a:ext cx="6423900" cy="9420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Font typeface="Arial"/>
              <a:buNone/>
            </a:pPr>
            <a:r>
              <a:rPr lang="en">
                <a:solidFill>
                  <a:schemeClr val="lt1"/>
                </a:solidFill>
              </a:rPr>
              <a:t>Testing Winner</a:t>
            </a:r>
            <a:endParaRPr>
              <a:solidFill>
                <a:schemeClr val="lt1"/>
              </a:solidFill>
            </a:endParaRPr>
          </a:p>
          <a:p>
            <a:pPr indent="0" lvl="0" marL="0" rtl="0" algn="l">
              <a:spcBef>
                <a:spcPts val="0"/>
              </a:spcBef>
              <a:spcAft>
                <a:spcPts val="0"/>
              </a:spcAft>
              <a:buNone/>
            </a:pPr>
            <a:r>
              <a:t/>
            </a:r>
            <a:endParaRPr/>
          </a:p>
        </p:txBody>
      </p:sp>
      <p:pic>
        <p:nvPicPr>
          <p:cNvPr id="557" name="Google Shape;557;p63" title="Screenshot 2026-02-11 at 11.13.34 AM.png"/>
          <p:cNvPicPr preferRelativeResize="0"/>
          <p:nvPr/>
        </p:nvPicPr>
        <p:blipFill>
          <a:blip r:embed="rId3">
            <a:alphaModFix/>
          </a:blip>
          <a:stretch>
            <a:fillRect/>
          </a:stretch>
        </p:blipFill>
        <p:spPr>
          <a:xfrm>
            <a:off x="5636550" y="416250"/>
            <a:ext cx="2742950" cy="3983800"/>
          </a:xfrm>
          <a:prstGeom prst="rect">
            <a:avLst/>
          </a:prstGeom>
          <a:noFill/>
          <a:ln>
            <a:noFill/>
          </a:ln>
        </p:spPr>
      </p:pic>
      <p:sp>
        <p:nvSpPr>
          <p:cNvPr id="558" name="Google Shape;558;p63"/>
          <p:cNvSpPr txBox="1"/>
          <p:nvPr/>
        </p:nvSpPr>
        <p:spPr>
          <a:xfrm>
            <a:off x="403500" y="1020425"/>
            <a:ext cx="3871800" cy="8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Inter"/>
                <a:ea typeface="Inter"/>
                <a:cs typeface="Inter"/>
                <a:sym typeface="Inter"/>
              </a:rPr>
              <a:t>Clamp 2</a:t>
            </a:r>
            <a:endParaRPr sz="3400">
              <a:solidFill>
                <a:schemeClr val="lt1"/>
              </a:solidFill>
              <a:latin typeface="Inter"/>
              <a:ea typeface="Inter"/>
              <a:cs typeface="Inter"/>
              <a:sym typeface="Inter"/>
            </a:endParaRPr>
          </a:p>
        </p:txBody>
      </p:sp>
      <p:sp>
        <p:nvSpPr>
          <p:cNvPr id="559" name="Google Shape;559;p63"/>
          <p:cNvSpPr txBox="1"/>
          <p:nvPr/>
        </p:nvSpPr>
        <p:spPr>
          <a:xfrm>
            <a:off x="465425" y="1969950"/>
            <a:ext cx="3950700" cy="23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lt1"/>
              </a:solidFill>
              <a:latin typeface="Inter"/>
              <a:ea typeface="Inter"/>
              <a:cs typeface="Inter"/>
              <a:sym typeface="Inter"/>
            </a:endParaRPr>
          </a:p>
          <a:p>
            <a:pPr indent="0" lvl="0" marL="0" rtl="0" algn="l">
              <a:spcBef>
                <a:spcPts val="0"/>
              </a:spcBef>
              <a:spcAft>
                <a:spcPts val="0"/>
              </a:spcAft>
              <a:buNone/>
            </a:pPr>
            <a:r>
              <a:rPr lang="en" sz="1900">
                <a:solidFill>
                  <a:schemeClr val="lt1"/>
                </a:solidFill>
                <a:latin typeface="Inter"/>
                <a:ea typeface="Inter"/>
                <a:cs typeface="Inter"/>
                <a:sym typeface="Inter"/>
              </a:rPr>
              <a:t>Grab success rate 90%</a:t>
            </a:r>
            <a:endParaRPr sz="1900">
              <a:solidFill>
                <a:schemeClr val="lt1"/>
              </a:solidFill>
              <a:latin typeface="Inter"/>
              <a:ea typeface="Inter"/>
              <a:cs typeface="Inter"/>
              <a:sym typeface="Inter"/>
            </a:endParaRPr>
          </a:p>
          <a:p>
            <a:pPr indent="0" lvl="0" marL="0" rtl="0" algn="l">
              <a:spcBef>
                <a:spcPts val="0"/>
              </a:spcBef>
              <a:spcAft>
                <a:spcPts val="0"/>
              </a:spcAft>
              <a:buNone/>
            </a:pPr>
            <a:r>
              <a:rPr lang="en" sz="1900">
                <a:solidFill>
                  <a:schemeClr val="lt1"/>
                </a:solidFill>
                <a:latin typeface="Inter"/>
                <a:ea typeface="Inter"/>
                <a:cs typeface="Inter"/>
                <a:sym typeface="Inter"/>
              </a:rPr>
              <a:t>Hook </a:t>
            </a:r>
            <a:r>
              <a:rPr lang="en" sz="1900">
                <a:solidFill>
                  <a:schemeClr val="lt1"/>
                </a:solidFill>
                <a:latin typeface="Inter"/>
                <a:ea typeface="Inter"/>
                <a:cs typeface="Inter"/>
                <a:sym typeface="Inter"/>
              </a:rPr>
              <a:t>success</a:t>
            </a:r>
            <a:r>
              <a:rPr lang="en" sz="1900">
                <a:solidFill>
                  <a:schemeClr val="lt1"/>
                </a:solidFill>
                <a:latin typeface="Inter"/>
                <a:ea typeface="Inter"/>
                <a:cs typeface="Inter"/>
                <a:sym typeface="Inter"/>
              </a:rPr>
              <a:t> rate 90%</a:t>
            </a:r>
            <a:endParaRPr sz="1900">
              <a:solidFill>
                <a:schemeClr val="lt1"/>
              </a:solidFill>
              <a:latin typeface="Inter"/>
              <a:ea typeface="Inter"/>
              <a:cs typeface="Inter"/>
              <a:sym typeface="Inter"/>
            </a:endParaRPr>
          </a:p>
        </p:txBody>
      </p:sp>
      <p:cxnSp>
        <p:nvCxnSpPr>
          <p:cNvPr id="560" name="Google Shape;560;p63"/>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64"/>
          <p:cNvSpPr txBox="1"/>
          <p:nvPr>
            <p:ph type="title"/>
          </p:nvPr>
        </p:nvSpPr>
        <p:spPr>
          <a:xfrm>
            <a:off x="284850" y="285900"/>
            <a:ext cx="64239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Testing Data</a:t>
            </a:r>
            <a:endParaRPr/>
          </a:p>
        </p:txBody>
      </p:sp>
      <p:pic>
        <p:nvPicPr>
          <p:cNvPr id="566" name="Google Shape;566;p64"/>
          <p:cNvPicPr preferRelativeResize="0"/>
          <p:nvPr/>
        </p:nvPicPr>
        <p:blipFill>
          <a:blip r:embed="rId3">
            <a:alphaModFix/>
          </a:blip>
          <a:stretch>
            <a:fillRect/>
          </a:stretch>
        </p:blipFill>
        <p:spPr>
          <a:xfrm>
            <a:off x="5748050" y="350450"/>
            <a:ext cx="3031628" cy="4081800"/>
          </a:xfrm>
          <a:prstGeom prst="rect">
            <a:avLst/>
          </a:prstGeom>
          <a:noFill/>
          <a:ln>
            <a:noFill/>
          </a:ln>
        </p:spPr>
      </p:pic>
      <p:cxnSp>
        <p:nvCxnSpPr>
          <p:cNvPr id="567" name="Google Shape;567;p64"/>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568" name="Google Shape;568;p64" title="Chart"/>
          <p:cNvPicPr preferRelativeResize="0"/>
          <p:nvPr/>
        </p:nvPicPr>
        <p:blipFill>
          <a:blip r:embed="rId4">
            <a:alphaModFix/>
          </a:blip>
          <a:stretch>
            <a:fillRect/>
          </a:stretch>
        </p:blipFill>
        <p:spPr>
          <a:xfrm>
            <a:off x="827814" y="774565"/>
            <a:ext cx="3166476" cy="1957941"/>
          </a:xfrm>
          <a:prstGeom prst="rect">
            <a:avLst/>
          </a:prstGeom>
          <a:noFill/>
          <a:ln>
            <a:noFill/>
          </a:ln>
        </p:spPr>
      </p:pic>
      <p:pic>
        <p:nvPicPr>
          <p:cNvPr id="569" name="Google Shape;569;p64" title="Chart"/>
          <p:cNvPicPr preferRelativeResize="0"/>
          <p:nvPr/>
        </p:nvPicPr>
        <p:blipFill>
          <a:blip r:embed="rId5">
            <a:alphaModFix/>
          </a:blip>
          <a:stretch>
            <a:fillRect/>
          </a:stretch>
        </p:blipFill>
        <p:spPr>
          <a:xfrm>
            <a:off x="899875" y="2684381"/>
            <a:ext cx="3094425" cy="191338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3" name="Shape 573"/>
        <p:cNvGrpSpPr/>
        <p:nvPr/>
      </p:nvGrpSpPr>
      <p:grpSpPr>
        <a:xfrm>
          <a:off x="0" y="0"/>
          <a:ext cx="0" cy="0"/>
          <a:chOff x="0" y="0"/>
          <a:chExt cx="0" cy="0"/>
        </a:xfrm>
      </p:grpSpPr>
      <p:sp>
        <p:nvSpPr>
          <p:cNvPr id="574" name="Google Shape;574;p6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75" name="Google Shape;575;p65"/>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RPM Torque</a:t>
            </a:r>
            <a:endParaRPr>
              <a:solidFill>
                <a:schemeClr val="lt1"/>
              </a:solidFill>
            </a:endParaRPr>
          </a:p>
        </p:txBody>
      </p:sp>
      <p:cxnSp>
        <p:nvCxnSpPr>
          <p:cNvPr id="576" name="Google Shape;576;p65"/>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577" name="Google Shape;577;p65"/>
          <p:cNvSpPr txBox="1"/>
          <p:nvPr/>
        </p:nvSpPr>
        <p:spPr>
          <a:xfrm>
            <a:off x="498800" y="1035200"/>
            <a:ext cx="8358000" cy="348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900">
                <a:solidFill>
                  <a:schemeClr val="lt1"/>
                </a:solidFill>
                <a:latin typeface="Inter"/>
                <a:ea typeface="Inter"/>
                <a:cs typeface="Inter"/>
                <a:sym typeface="Inter"/>
              </a:rPr>
              <a:t>Situation:</a:t>
            </a:r>
            <a:r>
              <a:rPr lang="en" sz="1900">
                <a:solidFill>
                  <a:schemeClr val="lt1"/>
                </a:solidFill>
                <a:latin typeface="Inter"/>
                <a:ea typeface="Inter"/>
                <a:cs typeface="Inter"/>
                <a:sym typeface="Inter"/>
              </a:rPr>
              <a:t> L</a:t>
            </a:r>
            <a:r>
              <a:rPr lang="en" sz="1900">
                <a:solidFill>
                  <a:schemeClr val="lt1"/>
                </a:solidFill>
                <a:latin typeface="Inter"/>
                <a:ea typeface="Inter"/>
                <a:cs typeface="Inter"/>
                <a:sym typeface="Inter"/>
              </a:rPr>
              <a:t>ift needs to be able to raise the claw in a reasonable amount of time </a:t>
            </a:r>
            <a:endParaRPr sz="19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sz="19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900">
                <a:solidFill>
                  <a:schemeClr val="lt1"/>
                </a:solidFill>
                <a:latin typeface="Inter"/>
                <a:ea typeface="Inter"/>
                <a:cs typeface="Inter"/>
                <a:sym typeface="Inter"/>
              </a:rPr>
              <a:t>Task: </a:t>
            </a:r>
            <a:r>
              <a:rPr lang="en" sz="1800">
                <a:solidFill>
                  <a:schemeClr val="lt1"/>
                </a:solidFill>
                <a:latin typeface="Inter"/>
                <a:ea typeface="Inter"/>
                <a:cs typeface="Inter"/>
                <a:sym typeface="Inter"/>
              </a:rPr>
              <a:t>Find the minimum required RPM of the motor to lift the claw 7 inches in 10 seconds.</a:t>
            </a:r>
            <a:endParaRPr sz="18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b="1" sz="19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sz="19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900">
                <a:solidFill>
                  <a:schemeClr val="lt1"/>
                </a:solidFill>
                <a:latin typeface="Inter"/>
                <a:ea typeface="Inter"/>
                <a:cs typeface="Inter"/>
                <a:sym typeface="Inter"/>
              </a:rPr>
              <a:t>Results: </a:t>
            </a:r>
            <a:r>
              <a:rPr lang="en" sz="1900">
                <a:solidFill>
                  <a:schemeClr val="lt1"/>
                </a:solidFill>
                <a:latin typeface="Inter"/>
                <a:ea typeface="Inter"/>
                <a:cs typeface="Inter"/>
                <a:sym typeface="Inter"/>
              </a:rPr>
              <a:t>Motor must rotate at a minimum of 840 RPM</a:t>
            </a:r>
            <a:endParaRPr sz="1200">
              <a:solidFill>
                <a:schemeClr val="lt1"/>
              </a:solidFill>
              <a:latin typeface="Inter"/>
              <a:ea typeface="Inter"/>
              <a:cs typeface="Inter"/>
              <a:sym typeface="Inte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1" name="Shape 581"/>
        <p:cNvGrpSpPr/>
        <p:nvPr/>
      </p:nvGrpSpPr>
      <p:grpSpPr>
        <a:xfrm>
          <a:off x="0" y="0"/>
          <a:ext cx="0" cy="0"/>
          <a:chOff x="0" y="0"/>
          <a:chExt cx="0" cy="0"/>
        </a:xfrm>
      </p:grpSpPr>
      <p:sp>
        <p:nvSpPr>
          <p:cNvPr id="582" name="Google Shape;582;p66"/>
          <p:cNvSpPr txBox="1"/>
          <p:nvPr/>
        </p:nvSpPr>
        <p:spPr>
          <a:xfrm>
            <a:off x="513675" y="1494300"/>
            <a:ext cx="39984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lt1"/>
                </a:solidFill>
                <a:latin typeface="Inter"/>
                <a:ea typeface="Inter"/>
                <a:cs typeface="Inter"/>
                <a:sym typeface="Inter"/>
              </a:rPr>
              <a:t>Assumptions:</a:t>
            </a:r>
            <a:endParaRPr b="1"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Negligible</a:t>
            </a:r>
            <a:r>
              <a:rPr lang="en" sz="1600">
                <a:solidFill>
                  <a:schemeClr val="lt1"/>
                </a:solidFill>
                <a:latin typeface="Inter"/>
                <a:ea typeface="Inter"/>
                <a:cs typeface="Inter"/>
                <a:sym typeface="Inter"/>
              </a:rPr>
              <a:t> thread friction</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Thread pitch is nominal to manufacturer specifications</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Motor will be able to apply sufficient torque</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b="1" lang="en" sz="1600">
                <a:solidFill>
                  <a:schemeClr val="lt1"/>
                </a:solidFill>
                <a:latin typeface="Inter"/>
                <a:ea typeface="Inter"/>
                <a:cs typeface="Inter"/>
                <a:sym typeface="Inter"/>
              </a:rPr>
              <a:t>Why Assumptions work:</a:t>
            </a:r>
            <a:endParaRPr b="1"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Catamaran"/>
                <a:ea typeface="Catamaran"/>
                <a:cs typeface="Catamaran"/>
                <a:sym typeface="Catamaran"/>
              </a:rPr>
              <a:t>Small amount of friction, small manufacturer tolerances, adjustable motor</a:t>
            </a:r>
            <a:endParaRPr sz="1600">
              <a:solidFill>
                <a:schemeClr val="lt1"/>
              </a:solidFill>
              <a:latin typeface="Inter"/>
              <a:ea typeface="Inter"/>
              <a:cs typeface="Inter"/>
              <a:sym typeface="Inter"/>
            </a:endParaRPr>
          </a:p>
        </p:txBody>
      </p:sp>
      <p:sp>
        <p:nvSpPr>
          <p:cNvPr id="583" name="Google Shape;583;p66"/>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84" name="Google Shape;584;p66"/>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RPM Torque</a:t>
            </a:r>
            <a:endParaRPr>
              <a:solidFill>
                <a:schemeClr val="lt1"/>
              </a:solidFill>
            </a:endParaRPr>
          </a:p>
        </p:txBody>
      </p:sp>
      <p:cxnSp>
        <p:nvCxnSpPr>
          <p:cNvPr id="585" name="Google Shape;585;p66"/>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grpSp>
        <p:nvGrpSpPr>
          <p:cNvPr id="586" name="Google Shape;586;p66"/>
          <p:cNvGrpSpPr/>
          <p:nvPr/>
        </p:nvGrpSpPr>
        <p:grpSpPr>
          <a:xfrm>
            <a:off x="4967113" y="1346550"/>
            <a:ext cx="3586725" cy="2450400"/>
            <a:chOff x="881475" y="1555575"/>
            <a:chExt cx="3586725" cy="2450400"/>
          </a:xfrm>
        </p:grpSpPr>
        <p:sp>
          <p:nvSpPr>
            <p:cNvPr id="587" name="Google Shape;587;p66"/>
            <p:cNvSpPr/>
            <p:nvPr/>
          </p:nvSpPr>
          <p:spPr>
            <a:xfrm>
              <a:off x="1914600" y="1555575"/>
              <a:ext cx="2553600" cy="2450400"/>
            </a:xfrm>
            <a:prstGeom prst="rect">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88" name="Google Shape;588;p66"/>
            <p:cNvSpPr/>
            <p:nvPr/>
          </p:nvSpPr>
          <p:spPr>
            <a:xfrm>
              <a:off x="2808750" y="2318163"/>
              <a:ext cx="765300" cy="804300"/>
            </a:xfrm>
            <a:prstGeom prst="ellipse">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89" name="Google Shape;589;p66"/>
            <p:cNvSpPr txBox="1"/>
            <p:nvPr/>
          </p:nvSpPr>
          <p:spPr>
            <a:xfrm>
              <a:off x="2288975" y="1878375"/>
              <a:ext cx="330900" cy="2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cxnSp>
          <p:nvCxnSpPr>
            <p:cNvPr id="590" name="Google Shape;590;p66"/>
            <p:cNvCxnSpPr>
              <a:stCxn id="588" idx="0"/>
            </p:cNvCxnSpPr>
            <p:nvPr/>
          </p:nvCxnSpPr>
          <p:spPr>
            <a:xfrm flipH="1" rot="10800000">
              <a:off x="3191400" y="2014563"/>
              <a:ext cx="5700" cy="303600"/>
            </a:xfrm>
            <a:prstGeom prst="straightConnector1">
              <a:avLst/>
            </a:prstGeom>
            <a:noFill/>
            <a:ln cap="flat" cmpd="sng" w="9525">
              <a:solidFill>
                <a:schemeClr val="lt1"/>
              </a:solidFill>
              <a:prstDash val="solid"/>
              <a:round/>
              <a:headEnd len="med" w="med" type="none"/>
              <a:tailEnd len="med" w="med" type="triangle"/>
            </a:ln>
          </p:spPr>
        </p:cxnSp>
        <p:cxnSp>
          <p:nvCxnSpPr>
            <p:cNvPr id="591" name="Google Shape;591;p66"/>
            <p:cNvCxnSpPr>
              <a:stCxn id="588" idx="2"/>
            </p:cNvCxnSpPr>
            <p:nvPr/>
          </p:nvCxnSpPr>
          <p:spPr>
            <a:xfrm flipH="1">
              <a:off x="2600250" y="2720313"/>
              <a:ext cx="208500" cy="1200"/>
            </a:xfrm>
            <a:prstGeom prst="straightConnector1">
              <a:avLst/>
            </a:prstGeom>
            <a:noFill/>
            <a:ln cap="flat" cmpd="sng" w="9525">
              <a:solidFill>
                <a:schemeClr val="lt1"/>
              </a:solidFill>
              <a:prstDash val="solid"/>
              <a:round/>
              <a:headEnd len="med" w="med" type="none"/>
              <a:tailEnd len="med" w="med" type="triangle"/>
            </a:ln>
          </p:spPr>
        </p:cxnSp>
        <p:cxnSp>
          <p:nvCxnSpPr>
            <p:cNvPr id="592" name="Google Shape;592;p66"/>
            <p:cNvCxnSpPr>
              <a:stCxn id="588" idx="4"/>
            </p:cNvCxnSpPr>
            <p:nvPr/>
          </p:nvCxnSpPr>
          <p:spPr>
            <a:xfrm>
              <a:off x="3191400" y="3122463"/>
              <a:ext cx="18600" cy="345000"/>
            </a:xfrm>
            <a:prstGeom prst="straightConnector1">
              <a:avLst/>
            </a:prstGeom>
            <a:noFill/>
            <a:ln cap="flat" cmpd="sng" w="9525">
              <a:solidFill>
                <a:schemeClr val="lt1"/>
              </a:solidFill>
              <a:prstDash val="solid"/>
              <a:round/>
              <a:headEnd len="med" w="med" type="none"/>
              <a:tailEnd len="med" w="med" type="triangle"/>
            </a:ln>
          </p:spPr>
        </p:cxnSp>
        <p:cxnSp>
          <p:nvCxnSpPr>
            <p:cNvPr id="593" name="Google Shape;593;p66"/>
            <p:cNvCxnSpPr>
              <a:stCxn id="588" idx="6"/>
            </p:cNvCxnSpPr>
            <p:nvPr/>
          </p:nvCxnSpPr>
          <p:spPr>
            <a:xfrm>
              <a:off x="3574050" y="2720313"/>
              <a:ext cx="297600" cy="1200"/>
            </a:xfrm>
            <a:prstGeom prst="straightConnector1">
              <a:avLst/>
            </a:prstGeom>
            <a:noFill/>
            <a:ln cap="flat" cmpd="sng" w="9525">
              <a:solidFill>
                <a:schemeClr val="lt1"/>
              </a:solidFill>
              <a:prstDash val="solid"/>
              <a:round/>
              <a:headEnd len="med" w="med" type="none"/>
              <a:tailEnd len="med" w="med" type="triangle"/>
            </a:ln>
          </p:spPr>
        </p:cxnSp>
        <p:cxnSp>
          <p:nvCxnSpPr>
            <p:cNvPr id="594" name="Google Shape;594;p66"/>
            <p:cNvCxnSpPr>
              <a:stCxn id="588" idx="6"/>
            </p:cNvCxnSpPr>
            <p:nvPr/>
          </p:nvCxnSpPr>
          <p:spPr>
            <a:xfrm rot="10800000">
              <a:off x="3573150" y="2410113"/>
              <a:ext cx="900" cy="310200"/>
            </a:xfrm>
            <a:prstGeom prst="straightConnector1">
              <a:avLst/>
            </a:prstGeom>
            <a:noFill/>
            <a:ln cap="flat" cmpd="sng" w="9525">
              <a:solidFill>
                <a:schemeClr val="lt1"/>
              </a:solidFill>
              <a:prstDash val="solid"/>
              <a:round/>
              <a:headEnd len="med" w="med" type="none"/>
              <a:tailEnd len="med" w="med" type="triangle"/>
            </a:ln>
          </p:spPr>
        </p:cxnSp>
        <p:cxnSp>
          <p:nvCxnSpPr>
            <p:cNvPr id="595" name="Google Shape;595;p66"/>
            <p:cNvCxnSpPr>
              <a:stCxn id="588" idx="0"/>
            </p:cNvCxnSpPr>
            <p:nvPr/>
          </p:nvCxnSpPr>
          <p:spPr>
            <a:xfrm rot="10800000">
              <a:off x="2859900" y="2313063"/>
              <a:ext cx="331500" cy="5100"/>
            </a:xfrm>
            <a:prstGeom prst="straightConnector1">
              <a:avLst/>
            </a:prstGeom>
            <a:noFill/>
            <a:ln cap="flat" cmpd="sng" w="9525">
              <a:solidFill>
                <a:schemeClr val="lt1"/>
              </a:solidFill>
              <a:prstDash val="solid"/>
              <a:round/>
              <a:headEnd len="med" w="med" type="none"/>
              <a:tailEnd len="med" w="med" type="triangle"/>
            </a:ln>
          </p:spPr>
        </p:cxnSp>
        <p:cxnSp>
          <p:nvCxnSpPr>
            <p:cNvPr id="596" name="Google Shape;596;p66"/>
            <p:cNvCxnSpPr>
              <a:stCxn id="588" idx="2"/>
            </p:cNvCxnSpPr>
            <p:nvPr/>
          </p:nvCxnSpPr>
          <p:spPr>
            <a:xfrm flipH="1">
              <a:off x="2807850" y="2720313"/>
              <a:ext cx="900" cy="351600"/>
            </a:xfrm>
            <a:prstGeom prst="straightConnector1">
              <a:avLst/>
            </a:prstGeom>
            <a:noFill/>
            <a:ln cap="flat" cmpd="sng" w="9525">
              <a:solidFill>
                <a:schemeClr val="lt1"/>
              </a:solidFill>
              <a:prstDash val="solid"/>
              <a:round/>
              <a:headEnd len="med" w="med" type="none"/>
              <a:tailEnd len="med" w="med" type="triangle"/>
            </a:ln>
          </p:spPr>
        </p:cxnSp>
        <p:cxnSp>
          <p:nvCxnSpPr>
            <p:cNvPr id="597" name="Google Shape;597;p66"/>
            <p:cNvCxnSpPr>
              <a:stCxn id="588" idx="4"/>
            </p:cNvCxnSpPr>
            <p:nvPr/>
          </p:nvCxnSpPr>
          <p:spPr>
            <a:xfrm>
              <a:off x="3191400" y="3122463"/>
              <a:ext cx="317100" cy="7800"/>
            </a:xfrm>
            <a:prstGeom prst="straightConnector1">
              <a:avLst/>
            </a:prstGeom>
            <a:noFill/>
            <a:ln cap="flat" cmpd="sng" w="9525">
              <a:solidFill>
                <a:schemeClr val="lt1"/>
              </a:solidFill>
              <a:prstDash val="solid"/>
              <a:round/>
              <a:headEnd len="med" w="med" type="none"/>
              <a:tailEnd len="med" w="med" type="triangle"/>
            </a:ln>
          </p:spPr>
        </p:cxnSp>
        <p:sp>
          <p:nvSpPr>
            <p:cNvPr id="598" name="Google Shape;598;p66"/>
            <p:cNvSpPr/>
            <p:nvPr/>
          </p:nvSpPr>
          <p:spPr>
            <a:xfrm>
              <a:off x="887975" y="1832975"/>
              <a:ext cx="142800" cy="14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99" name="Google Shape;599;p66"/>
            <p:cNvSpPr/>
            <p:nvPr/>
          </p:nvSpPr>
          <p:spPr>
            <a:xfrm>
              <a:off x="881475" y="2345400"/>
              <a:ext cx="246600" cy="252900"/>
            </a:xfrm>
            <a:prstGeom prst="mathMultiply">
              <a:avLst>
                <a:gd fmla="val 23520" name="adj1"/>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00" name="Google Shape;600;p66"/>
            <p:cNvSpPr txBox="1"/>
            <p:nvPr/>
          </p:nvSpPr>
          <p:spPr>
            <a:xfrm>
              <a:off x="3871664" y="25685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01" name="Google Shape;601;p66"/>
            <p:cNvSpPr txBox="1"/>
            <p:nvPr/>
          </p:nvSpPr>
          <p:spPr>
            <a:xfrm>
              <a:off x="3450016" y="2141100"/>
              <a:ext cx="457500" cy="1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02" name="Google Shape;602;p66"/>
            <p:cNvSpPr txBox="1"/>
            <p:nvPr/>
          </p:nvSpPr>
          <p:spPr>
            <a:xfrm>
              <a:off x="3538064" y="3045250"/>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03" name="Google Shape;603;p66"/>
            <p:cNvSpPr txBox="1"/>
            <p:nvPr/>
          </p:nvSpPr>
          <p:spPr>
            <a:xfrm>
              <a:off x="3057015" y="35024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04" name="Google Shape;604;p66"/>
            <p:cNvSpPr txBox="1"/>
            <p:nvPr/>
          </p:nvSpPr>
          <p:spPr>
            <a:xfrm>
              <a:off x="2600264" y="30719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05" name="Google Shape;605;p66"/>
            <p:cNvSpPr txBox="1"/>
            <p:nvPr/>
          </p:nvSpPr>
          <p:spPr>
            <a:xfrm>
              <a:off x="2166263" y="2568500"/>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06" name="Google Shape;606;p66"/>
            <p:cNvSpPr txBox="1"/>
            <p:nvPr/>
          </p:nvSpPr>
          <p:spPr>
            <a:xfrm>
              <a:off x="3000916" y="17109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07" name="Google Shape;607;p66"/>
            <p:cNvSpPr txBox="1"/>
            <p:nvPr/>
          </p:nvSpPr>
          <p:spPr>
            <a:xfrm>
              <a:off x="2519715" y="20256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08" name="Google Shape;608;p66"/>
            <p:cNvSpPr txBox="1"/>
            <p:nvPr/>
          </p:nvSpPr>
          <p:spPr>
            <a:xfrm>
              <a:off x="1098668" y="1755725"/>
              <a:ext cx="54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NV</a:t>
              </a:r>
              <a:endParaRPr sz="800">
                <a:solidFill>
                  <a:schemeClr val="lt1"/>
                </a:solidFill>
                <a:latin typeface="Inter"/>
                <a:ea typeface="Inter"/>
                <a:cs typeface="Inter"/>
                <a:sym typeface="Inter"/>
              </a:endParaRPr>
            </a:p>
          </p:txBody>
        </p:sp>
        <p:sp>
          <p:nvSpPr>
            <p:cNvPr id="609" name="Google Shape;609;p66"/>
            <p:cNvSpPr txBox="1"/>
            <p:nvPr/>
          </p:nvSpPr>
          <p:spPr>
            <a:xfrm>
              <a:off x="1128075" y="2320038"/>
              <a:ext cx="3696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G</a:t>
              </a:r>
              <a:endParaRPr sz="800">
                <a:solidFill>
                  <a:schemeClr val="lt1"/>
                </a:solidFill>
                <a:latin typeface="Inter"/>
                <a:ea typeface="Inter"/>
                <a:cs typeface="Inter"/>
                <a:sym typeface="Inte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3" name="Shape 613"/>
        <p:cNvGrpSpPr/>
        <p:nvPr/>
      </p:nvGrpSpPr>
      <p:grpSpPr>
        <a:xfrm>
          <a:off x="0" y="0"/>
          <a:ext cx="0" cy="0"/>
          <a:chOff x="0" y="0"/>
          <a:chExt cx="0" cy="0"/>
        </a:xfrm>
      </p:grpSpPr>
      <p:sp>
        <p:nvSpPr>
          <p:cNvPr id="614" name="Google Shape;614;p6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15" name="Google Shape;615;p67"/>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Revs per minute</a:t>
            </a:r>
            <a:endParaRPr>
              <a:solidFill>
                <a:schemeClr val="lt1"/>
              </a:solidFill>
            </a:endParaRPr>
          </a:p>
        </p:txBody>
      </p:sp>
      <p:cxnSp>
        <p:nvCxnSpPr>
          <p:cNvPr id="616" name="Google Shape;616;p67"/>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617" name="Google Shape;617;p67"/>
          <p:cNvSpPr txBox="1"/>
          <p:nvPr/>
        </p:nvSpPr>
        <p:spPr>
          <a:xfrm>
            <a:off x="2120325" y="931425"/>
            <a:ext cx="20625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Birds eye view of carriage</a:t>
            </a:r>
            <a:endParaRPr sz="1200">
              <a:solidFill>
                <a:schemeClr val="lt1"/>
              </a:solidFill>
              <a:latin typeface="Inter"/>
              <a:ea typeface="Inter"/>
              <a:cs typeface="Inter"/>
              <a:sym typeface="Inter"/>
            </a:endParaRPr>
          </a:p>
        </p:txBody>
      </p:sp>
      <p:grpSp>
        <p:nvGrpSpPr>
          <p:cNvPr id="618" name="Google Shape;618;p67"/>
          <p:cNvGrpSpPr/>
          <p:nvPr/>
        </p:nvGrpSpPr>
        <p:grpSpPr>
          <a:xfrm>
            <a:off x="1043013" y="1346550"/>
            <a:ext cx="3586725" cy="2450400"/>
            <a:chOff x="881475" y="1555575"/>
            <a:chExt cx="3586725" cy="2450400"/>
          </a:xfrm>
        </p:grpSpPr>
        <p:sp>
          <p:nvSpPr>
            <p:cNvPr id="619" name="Google Shape;619;p67"/>
            <p:cNvSpPr/>
            <p:nvPr/>
          </p:nvSpPr>
          <p:spPr>
            <a:xfrm>
              <a:off x="1914600" y="1555575"/>
              <a:ext cx="2553600" cy="2450400"/>
            </a:xfrm>
            <a:prstGeom prst="rect">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20" name="Google Shape;620;p67"/>
            <p:cNvSpPr/>
            <p:nvPr/>
          </p:nvSpPr>
          <p:spPr>
            <a:xfrm>
              <a:off x="2808750" y="2318163"/>
              <a:ext cx="765300" cy="804300"/>
            </a:xfrm>
            <a:prstGeom prst="ellipse">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21" name="Google Shape;621;p67"/>
            <p:cNvSpPr txBox="1"/>
            <p:nvPr/>
          </p:nvSpPr>
          <p:spPr>
            <a:xfrm>
              <a:off x="2288975" y="1878375"/>
              <a:ext cx="330900" cy="2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cxnSp>
          <p:nvCxnSpPr>
            <p:cNvPr id="622" name="Google Shape;622;p67"/>
            <p:cNvCxnSpPr>
              <a:stCxn id="620" idx="0"/>
            </p:cNvCxnSpPr>
            <p:nvPr/>
          </p:nvCxnSpPr>
          <p:spPr>
            <a:xfrm flipH="1" rot="10800000">
              <a:off x="3191400" y="2014563"/>
              <a:ext cx="5700" cy="303600"/>
            </a:xfrm>
            <a:prstGeom prst="straightConnector1">
              <a:avLst/>
            </a:prstGeom>
            <a:noFill/>
            <a:ln cap="flat" cmpd="sng" w="9525">
              <a:solidFill>
                <a:schemeClr val="lt1"/>
              </a:solidFill>
              <a:prstDash val="solid"/>
              <a:round/>
              <a:headEnd len="med" w="med" type="none"/>
              <a:tailEnd len="med" w="med" type="triangle"/>
            </a:ln>
          </p:spPr>
        </p:cxnSp>
        <p:cxnSp>
          <p:nvCxnSpPr>
            <p:cNvPr id="623" name="Google Shape;623;p67"/>
            <p:cNvCxnSpPr>
              <a:stCxn id="620" idx="2"/>
            </p:cNvCxnSpPr>
            <p:nvPr/>
          </p:nvCxnSpPr>
          <p:spPr>
            <a:xfrm flipH="1">
              <a:off x="2600250" y="2720313"/>
              <a:ext cx="208500" cy="1200"/>
            </a:xfrm>
            <a:prstGeom prst="straightConnector1">
              <a:avLst/>
            </a:prstGeom>
            <a:noFill/>
            <a:ln cap="flat" cmpd="sng" w="9525">
              <a:solidFill>
                <a:schemeClr val="lt1"/>
              </a:solidFill>
              <a:prstDash val="solid"/>
              <a:round/>
              <a:headEnd len="med" w="med" type="none"/>
              <a:tailEnd len="med" w="med" type="triangle"/>
            </a:ln>
          </p:spPr>
        </p:cxnSp>
        <p:cxnSp>
          <p:nvCxnSpPr>
            <p:cNvPr id="624" name="Google Shape;624;p67"/>
            <p:cNvCxnSpPr>
              <a:stCxn id="620" idx="4"/>
            </p:cNvCxnSpPr>
            <p:nvPr/>
          </p:nvCxnSpPr>
          <p:spPr>
            <a:xfrm>
              <a:off x="3191400" y="3122463"/>
              <a:ext cx="18600" cy="345000"/>
            </a:xfrm>
            <a:prstGeom prst="straightConnector1">
              <a:avLst/>
            </a:prstGeom>
            <a:noFill/>
            <a:ln cap="flat" cmpd="sng" w="9525">
              <a:solidFill>
                <a:schemeClr val="lt1"/>
              </a:solidFill>
              <a:prstDash val="solid"/>
              <a:round/>
              <a:headEnd len="med" w="med" type="none"/>
              <a:tailEnd len="med" w="med" type="triangle"/>
            </a:ln>
          </p:spPr>
        </p:cxnSp>
        <p:cxnSp>
          <p:nvCxnSpPr>
            <p:cNvPr id="625" name="Google Shape;625;p67"/>
            <p:cNvCxnSpPr>
              <a:stCxn id="620" idx="6"/>
            </p:cNvCxnSpPr>
            <p:nvPr/>
          </p:nvCxnSpPr>
          <p:spPr>
            <a:xfrm>
              <a:off x="3574050" y="2720313"/>
              <a:ext cx="297600" cy="1200"/>
            </a:xfrm>
            <a:prstGeom prst="straightConnector1">
              <a:avLst/>
            </a:prstGeom>
            <a:noFill/>
            <a:ln cap="flat" cmpd="sng" w="9525">
              <a:solidFill>
                <a:schemeClr val="lt1"/>
              </a:solidFill>
              <a:prstDash val="solid"/>
              <a:round/>
              <a:headEnd len="med" w="med" type="none"/>
              <a:tailEnd len="med" w="med" type="triangle"/>
            </a:ln>
          </p:spPr>
        </p:cxnSp>
        <p:cxnSp>
          <p:nvCxnSpPr>
            <p:cNvPr id="626" name="Google Shape;626;p67"/>
            <p:cNvCxnSpPr>
              <a:stCxn id="620" idx="6"/>
            </p:cNvCxnSpPr>
            <p:nvPr/>
          </p:nvCxnSpPr>
          <p:spPr>
            <a:xfrm rot="10800000">
              <a:off x="3573150" y="2410113"/>
              <a:ext cx="900" cy="310200"/>
            </a:xfrm>
            <a:prstGeom prst="straightConnector1">
              <a:avLst/>
            </a:prstGeom>
            <a:noFill/>
            <a:ln cap="flat" cmpd="sng" w="9525">
              <a:solidFill>
                <a:schemeClr val="lt1"/>
              </a:solidFill>
              <a:prstDash val="solid"/>
              <a:round/>
              <a:headEnd len="med" w="med" type="none"/>
              <a:tailEnd len="med" w="med" type="triangle"/>
            </a:ln>
          </p:spPr>
        </p:cxnSp>
        <p:cxnSp>
          <p:nvCxnSpPr>
            <p:cNvPr id="627" name="Google Shape;627;p67"/>
            <p:cNvCxnSpPr>
              <a:stCxn id="620" idx="0"/>
            </p:cNvCxnSpPr>
            <p:nvPr/>
          </p:nvCxnSpPr>
          <p:spPr>
            <a:xfrm rot="10800000">
              <a:off x="2859900" y="2313063"/>
              <a:ext cx="331500" cy="5100"/>
            </a:xfrm>
            <a:prstGeom prst="straightConnector1">
              <a:avLst/>
            </a:prstGeom>
            <a:noFill/>
            <a:ln cap="flat" cmpd="sng" w="9525">
              <a:solidFill>
                <a:schemeClr val="lt1"/>
              </a:solidFill>
              <a:prstDash val="solid"/>
              <a:round/>
              <a:headEnd len="med" w="med" type="none"/>
              <a:tailEnd len="med" w="med" type="triangle"/>
            </a:ln>
          </p:spPr>
        </p:cxnSp>
        <p:cxnSp>
          <p:nvCxnSpPr>
            <p:cNvPr id="628" name="Google Shape;628;p67"/>
            <p:cNvCxnSpPr>
              <a:stCxn id="620" idx="2"/>
            </p:cNvCxnSpPr>
            <p:nvPr/>
          </p:nvCxnSpPr>
          <p:spPr>
            <a:xfrm flipH="1">
              <a:off x="2807850" y="2720313"/>
              <a:ext cx="900" cy="351600"/>
            </a:xfrm>
            <a:prstGeom prst="straightConnector1">
              <a:avLst/>
            </a:prstGeom>
            <a:noFill/>
            <a:ln cap="flat" cmpd="sng" w="9525">
              <a:solidFill>
                <a:schemeClr val="lt1"/>
              </a:solidFill>
              <a:prstDash val="solid"/>
              <a:round/>
              <a:headEnd len="med" w="med" type="none"/>
              <a:tailEnd len="med" w="med" type="triangle"/>
            </a:ln>
          </p:spPr>
        </p:cxnSp>
        <p:cxnSp>
          <p:nvCxnSpPr>
            <p:cNvPr id="629" name="Google Shape;629;p67"/>
            <p:cNvCxnSpPr>
              <a:stCxn id="620" idx="4"/>
            </p:cNvCxnSpPr>
            <p:nvPr/>
          </p:nvCxnSpPr>
          <p:spPr>
            <a:xfrm>
              <a:off x="3191400" y="3122463"/>
              <a:ext cx="317100" cy="7800"/>
            </a:xfrm>
            <a:prstGeom prst="straightConnector1">
              <a:avLst/>
            </a:prstGeom>
            <a:noFill/>
            <a:ln cap="flat" cmpd="sng" w="9525">
              <a:solidFill>
                <a:schemeClr val="lt1"/>
              </a:solidFill>
              <a:prstDash val="solid"/>
              <a:round/>
              <a:headEnd len="med" w="med" type="none"/>
              <a:tailEnd len="med" w="med" type="triangle"/>
            </a:ln>
          </p:spPr>
        </p:cxnSp>
        <p:sp>
          <p:nvSpPr>
            <p:cNvPr id="630" name="Google Shape;630;p67"/>
            <p:cNvSpPr/>
            <p:nvPr/>
          </p:nvSpPr>
          <p:spPr>
            <a:xfrm>
              <a:off x="887975" y="1832975"/>
              <a:ext cx="142800" cy="14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31" name="Google Shape;631;p67"/>
            <p:cNvSpPr/>
            <p:nvPr/>
          </p:nvSpPr>
          <p:spPr>
            <a:xfrm>
              <a:off x="881475" y="2345400"/>
              <a:ext cx="246600" cy="252900"/>
            </a:xfrm>
            <a:prstGeom prst="mathMultiply">
              <a:avLst>
                <a:gd fmla="val 23520" name="adj1"/>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32" name="Google Shape;632;p67"/>
            <p:cNvSpPr txBox="1"/>
            <p:nvPr/>
          </p:nvSpPr>
          <p:spPr>
            <a:xfrm>
              <a:off x="3871664" y="25685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33" name="Google Shape;633;p67"/>
            <p:cNvSpPr txBox="1"/>
            <p:nvPr/>
          </p:nvSpPr>
          <p:spPr>
            <a:xfrm>
              <a:off x="3450016" y="2141100"/>
              <a:ext cx="457500" cy="1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34" name="Google Shape;634;p67"/>
            <p:cNvSpPr txBox="1"/>
            <p:nvPr/>
          </p:nvSpPr>
          <p:spPr>
            <a:xfrm>
              <a:off x="3538064" y="3045250"/>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35" name="Google Shape;635;p67"/>
            <p:cNvSpPr txBox="1"/>
            <p:nvPr/>
          </p:nvSpPr>
          <p:spPr>
            <a:xfrm>
              <a:off x="3057015" y="35024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36" name="Google Shape;636;p67"/>
            <p:cNvSpPr txBox="1"/>
            <p:nvPr/>
          </p:nvSpPr>
          <p:spPr>
            <a:xfrm>
              <a:off x="2600264" y="30719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37" name="Google Shape;637;p67"/>
            <p:cNvSpPr txBox="1"/>
            <p:nvPr/>
          </p:nvSpPr>
          <p:spPr>
            <a:xfrm>
              <a:off x="2166263" y="2568500"/>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38" name="Google Shape;638;p67"/>
            <p:cNvSpPr txBox="1"/>
            <p:nvPr/>
          </p:nvSpPr>
          <p:spPr>
            <a:xfrm>
              <a:off x="3000916" y="17109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639" name="Google Shape;639;p67"/>
            <p:cNvSpPr txBox="1"/>
            <p:nvPr/>
          </p:nvSpPr>
          <p:spPr>
            <a:xfrm>
              <a:off x="2519715" y="20256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640" name="Google Shape;640;p67"/>
            <p:cNvSpPr txBox="1"/>
            <p:nvPr/>
          </p:nvSpPr>
          <p:spPr>
            <a:xfrm>
              <a:off x="1098668" y="1755725"/>
              <a:ext cx="54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NV</a:t>
              </a:r>
              <a:endParaRPr sz="800">
                <a:solidFill>
                  <a:schemeClr val="lt1"/>
                </a:solidFill>
                <a:latin typeface="Inter"/>
                <a:ea typeface="Inter"/>
                <a:cs typeface="Inter"/>
                <a:sym typeface="Inter"/>
              </a:endParaRPr>
            </a:p>
          </p:txBody>
        </p:sp>
        <p:sp>
          <p:nvSpPr>
            <p:cNvPr id="641" name="Google Shape;641;p67"/>
            <p:cNvSpPr txBox="1"/>
            <p:nvPr/>
          </p:nvSpPr>
          <p:spPr>
            <a:xfrm>
              <a:off x="1128075" y="2320038"/>
              <a:ext cx="3696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G</a:t>
              </a:r>
              <a:endParaRPr sz="800">
                <a:solidFill>
                  <a:schemeClr val="lt1"/>
                </a:solidFill>
                <a:latin typeface="Inter"/>
                <a:ea typeface="Inter"/>
                <a:cs typeface="Inter"/>
                <a:sym typeface="Inter"/>
              </a:endParaRPr>
            </a:p>
          </p:txBody>
        </p:sp>
      </p:grpSp>
      <p:sp>
        <p:nvSpPr>
          <p:cNvPr id="642" name="Google Shape;642;p67"/>
          <p:cNvSpPr txBox="1"/>
          <p:nvPr/>
        </p:nvSpPr>
        <p:spPr>
          <a:xfrm>
            <a:off x="5175300" y="1066950"/>
            <a:ext cx="3353400" cy="15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lt1"/>
                </a:solidFill>
                <a:latin typeface="Inter"/>
                <a:ea typeface="Inter"/>
                <a:cs typeface="Inter"/>
                <a:sym typeface="Inter"/>
              </a:rPr>
              <a:t>EOMs:</a:t>
            </a:r>
            <a:endParaRPr sz="1900">
              <a:solidFill>
                <a:schemeClr val="lt1"/>
              </a:solidFill>
              <a:latin typeface="Inter"/>
              <a:ea typeface="Inter"/>
              <a:cs typeface="Inter"/>
              <a:sym typeface="Inter"/>
            </a:endParaRPr>
          </a:p>
          <a:p>
            <a:pPr indent="0" lvl="0" marL="0" rtl="0" algn="l">
              <a:spcBef>
                <a:spcPts val="0"/>
              </a:spcBef>
              <a:spcAft>
                <a:spcPts val="0"/>
              </a:spcAft>
              <a:buNone/>
            </a:pPr>
            <a:r>
              <a:rPr lang="en" sz="1900">
                <a:solidFill>
                  <a:schemeClr val="lt1"/>
                </a:solidFill>
                <a:latin typeface="Inter"/>
                <a:ea typeface="Inter"/>
                <a:cs typeface="Inter"/>
                <a:sym typeface="Inter"/>
              </a:rPr>
              <a:t>F</a:t>
            </a:r>
            <a:r>
              <a:rPr lang="en" sz="1500">
                <a:solidFill>
                  <a:schemeClr val="lt1"/>
                </a:solidFill>
                <a:latin typeface="Inter"/>
                <a:ea typeface="Inter"/>
                <a:cs typeface="Inter"/>
                <a:sym typeface="Inter"/>
              </a:rPr>
              <a:t>NV</a:t>
            </a:r>
            <a:r>
              <a:rPr lang="en" sz="1900">
                <a:solidFill>
                  <a:schemeClr val="lt1"/>
                </a:solidFill>
                <a:latin typeface="Inter"/>
                <a:ea typeface="Inter"/>
                <a:cs typeface="Inter"/>
                <a:sym typeface="Inter"/>
              </a:rPr>
              <a:t> - F</a:t>
            </a:r>
            <a:r>
              <a:rPr lang="en" sz="1500">
                <a:solidFill>
                  <a:schemeClr val="lt1"/>
                </a:solidFill>
                <a:latin typeface="Inter"/>
                <a:ea typeface="Inter"/>
                <a:cs typeface="Inter"/>
                <a:sym typeface="Inter"/>
              </a:rPr>
              <a:t>G</a:t>
            </a:r>
            <a:r>
              <a:rPr lang="en" sz="1900">
                <a:solidFill>
                  <a:schemeClr val="lt1"/>
                </a:solidFill>
                <a:latin typeface="Inter"/>
                <a:ea typeface="Inter"/>
                <a:cs typeface="Inter"/>
                <a:sym typeface="Inter"/>
              </a:rPr>
              <a:t> = ma</a:t>
            </a:r>
            <a:endParaRPr sz="19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sp>
        <p:nvSpPr>
          <p:cNvPr id="643" name="Google Shape;643;p67"/>
          <p:cNvSpPr txBox="1"/>
          <p:nvPr/>
        </p:nvSpPr>
        <p:spPr>
          <a:xfrm>
            <a:off x="5128650" y="2116650"/>
            <a:ext cx="3346800" cy="17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Results: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The motor attached to the lead screw needs to turn at least 840 RPM in order to raise the claw 7 inches in 10 seconds. </a:t>
            </a:r>
            <a:endParaRPr sz="1600">
              <a:solidFill>
                <a:schemeClr val="lt1"/>
              </a:solidFill>
              <a:latin typeface="Inter"/>
              <a:ea typeface="Inter"/>
              <a:cs typeface="Inter"/>
              <a:sym typeface="Inter"/>
            </a:endParaRPr>
          </a:p>
        </p:txBody>
      </p:sp>
      <p:pic>
        <p:nvPicPr>
          <p:cNvPr id="644" name="Google Shape;644;p67"/>
          <p:cNvPicPr preferRelativeResize="0"/>
          <p:nvPr/>
        </p:nvPicPr>
        <p:blipFill>
          <a:blip r:embed="rId3">
            <a:alphaModFix/>
          </a:blip>
          <a:stretch>
            <a:fillRect/>
          </a:stretch>
        </p:blipFill>
        <p:spPr>
          <a:xfrm>
            <a:off x="1486571" y="3937798"/>
            <a:ext cx="6051016" cy="605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8" name="Shape 648"/>
        <p:cNvGrpSpPr/>
        <p:nvPr/>
      </p:nvGrpSpPr>
      <p:grpSpPr>
        <a:xfrm>
          <a:off x="0" y="0"/>
          <a:ext cx="0" cy="0"/>
          <a:chOff x="0" y="0"/>
          <a:chExt cx="0" cy="0"/>
        </a:xfrm>
      </p:grpSpPr>
      <p:sp>
        <p:nvSpPr>
          <p:cNvPr id="649" name="Google Shape;649;p6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50" name="Google Shape;650;p68"/>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Motor Torque</a:t>
            </a:r>
            <a:endParaRPr>
              <a:solidFill>
                <a:schemeClr val="lt1"/>
              </a:solidFill>
            </a:endParaRPr>
          </a:p>
        </p:txBody>
      </p:sp>
      <p:cxnSp>
        <p:nvCxnSpPr>
          <p:cNvPr id="651" name="Google Shape;651;p68"/>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652" name="Google Shape;652;p68" title="Screenshot 2026-02-15 at 12.24.43 PM.png"/>
          <p:cNvPicPr preferRelativeResize="0"/>
          <p:nvPr/>
        </p:nvPicPr>
        <p:blipFill>
          <a:blip r:embed="rId3">
            <a:alphaModFix/>
          </a:blip>
          <a:stretch>
            <a:fillRect/>
          </a:stretch>
        </p:blipFill>
        <p:spPr>
          <a:xfrm>
            <a:off x="5000225" y="1184897"/>
            <a:ext cx="3749627" cy="2773705"/>
          </a:xfrm>
          <a:prstGeom prst="rect">
            <a:avLst/>
          </a:prstGeom>
          <a:noFill/>
          <a:ln>
            <a:noFill/>
          </a:ln>
        </p:spPr>
      </p:pic>
      <p:sp>
        <p:nvSpPr>
          <p:cNvPr id="653" name="Google Shape;653;p68"/>
          <p:cNvSpPr/>
          <p:nvPr/>
        </p:nvSpPr>
        <p:spPr>
          <a:xfrm>
            <a:off x="7593250" y="1555575"/>
            <a:ext cx="1330200" cy="25956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654" name="Google Shape;654;p68"/>
          <p:cNvSpPr txBox="1"/>
          <p:nvPr/>
        </p:nvSpPr>
        <p:spPr>
          <a:xfrm>
            <a:off x="284850" y="1555575"/>
            <a:ext cx="4501500" cy="348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Situation:</a:t>
            </a:r>
            <a:r>
              <a:rPr lang="en" sz="1600">
                <a:solidFill>
                  <a:schemeClr val="lt1"/>
                </a:solidFill>
                <a:latin typeface="Inter"/>
                <a:ea typeface="Inter"/>
                <a:cs typeface="Inter"/>
                <a:sym typeface="Inter"/>
              </a:rPr>
              <a:t> RMP needs to drive 5lb robot with two rear wheels</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Task: </a:t>
            </a:r>
            <a:r>
              <a:rPr lang="en" sz="1600">
                <a:solidFill>
                  <a:schemeClr val="lt1"/>
                </a:solidFill>
                <a:latin typeface="Inter"/>
                <a:ea typeface="Inter"/>
                <a:cs typeface="Inter"/>
                <a:sym typeface="Inter"/>
              </a:rPr>
              <a:t>To find the minimal torque for our motors to drive our robot</a:t>
            </a:r>
            <a:endParaRPr b="1"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b="1"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Results: </a:t>
            </a:r>
            <a:r>
              <a:rPr lang="en" sz="1600">
                <a:solidFill>
                  <a:schemeClr val="lt1"/>
                </a:solidFill>
                <a:latin typeface="Inter"/>
                <a:ea typeface="Inter"/>
                <a:cs typeface="Inter"/>
                <a:sym typeface="Inter"/>
              </a:rPr>
              <a:t>Motor with torque of 0.89 Nm</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8" name="Shape 658"/>
        <p:cNvGrpSpPr/>
        <p:nvPr/>
      </p:nvGrpSpPr>
      <p:grpSpPr>
        <a:xfrm>
          <a:off x="0" y="0"/>
          <a:ext cx="0" cy="0"/>
          <a:chOff x="0" y="0"/>
          <a:chExt cx="0" cy="0"/>
        </a:xfrm>
      </p:grpSpPr>
      <p:sp>
        <p:nvSpPr>
          <p:cNvPr id="659" name="Google Shape;659;p69"/>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60" name="Google Shape;660;p69"/>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Motor Torque</a:t>
            </a:r>
            <a:endParaRPr>
              <a:solidFill>
                <a:schemeClr val="lt1"/>
              </a:solidFill>
            </a:endParaRPr>
          </a:p>
        </p:txBody>
      </p:sp>
      <p:cxnSp>
        <p:nvCxnSpPr>
          <p:cNvPr id="661" name="Google Shape;661;p69"/>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662" name="Google Shape;662;p69"/>
          <p:cNvSpPr txBox="1"/>
          <p:nvPr/>
        </p:nvSpPr>
        <p:spPr>
          <a:xfrm>
            <a:off x="487775" y="1189375"/>
            <a:ext cx="42156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b="1" lang="en" sz="1600">
                <a:solidFill>
                  <a:schemeClr val="lt1"/>
                </a:solidFill>
                <a:latin typeface="Inter"/>
                <a:ea typeface="Inter"/>
                <a:cs typeface="Inter"/>
                <a:sym typeface="Inter"/>
              </a:rPr>
              <a:t>Assumptions:</a:t>
            </a:r>
            <a:endParaRPr b="1"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Rear motors drive robot with individual motor</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Assumed acceleration of 1.5m/s^2</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Coefficient of friction is 0.6 (calculated between rear rubber wheels and game floor base)</a:t>
            </a:r>
            <a:endParaRPr sz="1600">
              <a:solidFill>
                <a:schemeClr val="lt1"/>
              </a:solidFill>
              <a:latin typeface="Inter"/>
              <a:ea typeface="Inter"/>
              <a:cs typeface="Inter"/>
              <a:sym typeface="Inter"/>
            </a:endParaRPr>
          </a:p>
          <a:p>
            <a:pPr indent="0" lvl="0" marL="0" rtl="0" algn="l">
              <a:spcBef>
                <a:spcPts val="0"/>
              </a:spcBef>
              <a:spcAft>
                <a:spcPts val="0"/>
              </a:spcAft>
              <a:buNone/>
            </a:pPr>
            <a:r>
              <a:rPr b="1" lang="en" sz="1600">
                <a:solidFill>
                  <a:schemeClr val="lt1"/>
                </a:solidFill>
                <a:latin typeface="Inter"/>
                <a:ea typeface="Inter"/>
                <a:cs typeface="Inter"/>
                <a:sym typeface="Inter"/>
              </a:rPr>
              <a:t>Why Assumptions work:</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Catamaran"/>
                <a:ea typeface="Catamaran"/>
                <a:cs typeface="Catamaran"/>
                <a:sym typeface="Catamaran"/>
              </a:rPr>
              <a:t>CoM relatively centered, Contact area constant, Constant Friction coefficient</a:t>
            </a:r>
            <a:endParaRPr sz="1600">
              <a:solidFill>
                <a:schemeClr val="lt1"/>
              </a:solidFill>
              <a:latin typeface="Inter"/>
              <a:ea typeface="Inter"/>
              <a:cs typeface="Inter"/>
              <a:sym typeface="Inter"/>
            </a:endParaRPr>
          </a:p>
        </p:txBody>
      </p:sp>
      <p:pic>
        <p:nvPicPr>
          <p:cNvPr id="663" name="Google Shape;663;p69" title="Screenshot 2026-02-15 at 7.47.30 PM.png"/>
          <p:cNvPicPr preferRelativeResize="0"/>
          <p:nvPr/>
        </p:nvPicPr>
        <p:blipFill>
          <a:blip r:embed="rId3">
            <a:alphaModFix/>
          </a:blip>
          <a:stretch>
            <a:fillRect/>
          </a:stretch>
        </p:blipFill>
        <p:spPr>
          <a:xfrm>
            <a:off x="6113250" y="2706625"/>
            <a:ext cx="1143000" cy="1790700"/>
          </a:xfrm>
          <a:prstGeom prst="rect">
            <a:avLst/>
          </a:prstGeom>
          <a:noFill/>
          <a:ln>
            <a:noFill/>
          </a:ln>
        </p:spPr>
      </p:pic>
      <p:pic>
        <p:nvPicPr>
          <p:cNvPr id="664" name="Google Shape;664;p69" title="Screenshot 2026-02-15 at 7.48.36 PM.png"/>
          <p:cNvPicPr preferRelativeResize="0"/>
          <p:nvPr/>
        </p:nvPicPr>
        <p:blipFill>
          <a:blip r:embed="rId4">
            <a:alphaModFix/>
          </a:blip>
          <a:stretch>
            <a:fillRect/>
          </a:stretch>
        </p:blipFill>
        <p:spPr>
          <a:xfrm>
            <a:off x="4694250" y="1140355"/>
            <a:ext cx="4215600" cy="156627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8" name="Shape 668"/>
        <p:cNvGrpSpPr/>
        <p:nvPr/>
      </p:nvGrpSpPr>
      <p:grpSpPr>
        <a:xfrm>
          <a:off x="0" y="0"/>
          <a:ext cx="0" cy="0"/>
          <a:chOff x="0" y="0"/>
          <a:chExt cx="0" cy="0"/>
        </a:xfrm>
      </p:grpSpPr>
      <p:sp>
        <p:nvSpPr>
          <p:cNvPr id="669" name="Google Shape;669;p70"/>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70" name="Google Shape;670;p70"/>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Wheel Turning</a:t>
            </a:r>
            <a:endParaRPr>
              <a:solidFill>
                <a:schemeClr val="lt1"/>
              </a:solidFill>
            </a:endParaRPr>
          </a:p>
        </p:txBody>
      </p:sp>
      <p:cxnSp>
        <p:nvCxnSpPr>
          <p:cNvPr id="671" name="Google Shape;671;p70"/>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672" name="Google Shape;672;p70" title="OIP.jpeg"/>
          <p:cNvPicPr preferRelativeResize="0"/>
          <p:nvPr/>
        </p:nvPicPr>
        <p:blipFill>
          <a:blip r:embed="rId3">
            <a:alphaModFix/>
          </a:blip>
          <a:stretch>
            <a:fillRect/>
          </a:stretch>
        </p:blipFill>
        <p:spPr>
          <a:xfrm>
            <a:off x="5827575" y="1197225"/>
            <a:ext cx="2648101" cy="2648101"/>
          </a:xfrm>
          <a:prstGeom prst="rect">
            <a:avLst/>
          </a:prstGeom>
          <a:noFill/>
          <a:ln>
            <a:noFill/>
          </a:ln>
        </p:spPr>
      </p:pic>
      <p:sp>
        <p:nvSpPr>
          <p:cNvPr id="673" name="Google Shape;673;p70"/>
          <p:cNvSpPr txBox="1"/>
          <p:nvPr/>
        </p:nvSpPr>
        <p:spPr>
          <a:xfrm>
            <a:off x="420025" y="1508300"/>
            <a:ext cx="5147400" cy="24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Situation:</a:t>
            </a:r>
            <a:r>
              <a:rPr lang="en" sz="1600">
                <a:solidFill>
                  <a:schemeClr val="lt1"/>
                </a:solidFill>
                <a:latin typeface="Inter"/>
                <a:ea typeface="Inter"/>
                <a:cs typeface="Inter"/>
                <a:sym typeface="Inter"/>
              </a:rPr>
              <a:t> Robot needs to turn in tight spaces with </a:t>
            </a:r>
            <a:r>
              <a:rPr lang="en" sz="1600">
                <a:solidFill>
                  <a:schemeClr val="lt1"/>
                </a:solidFill>
                <a:latin typeface="Inter"/>
                <a:ea typeface="Inter"/>
                <a:cs typeface="Inter"/>
                <a:sym typeface="Inter"/>
              </a:rPr>
              <a:t>0 in</a:t>
            </a:r>
            <a:r>
              <a:rPr lang="en" sz="1600">
                <a:solidFill>
                  <a:schemeClr val="lt1"/>
                </a:solidFill>
                <a:latin typeface="Inter"/>
                <a:ea typeface="Inter"/>
                <a:cs typeface="Inter"/>
                <a:sym typeface="Inter"/>
              </a:rPr>
              <a:t> turning radius. </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Task: </a:t>
            </a:r>
            <a:r>
              <a:rPr lang="en" sz="1600">
                <a:solidFill>
                  <a:schemeClr val="lt1"/>
                </a:solidFill>
                <a:latin typeface="Inter"/>
                <a:ea typeface="Inter"/>
                <a:cs typeface="Inter"/>
                <a:sym typeface="Inter"/>
              </a:rPr>
              <a:t>To Find Maximum friction 𝜇 (front wheels) needed for reliable turning (to not lock up). </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t/>
            </a:r>
            <a:endParaRPr sz="16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b="1" lang="en" sz="1600">
                <a:solidFill>
                  <a:schemeClr val="lt1"/>
                </a:solidFill>
                <a:latin typeface="Inter"/>
                <a:ea typeface="Inter"/>
                <a:cs typeface="Inter"/>
                <a:sym typeface="Inter"/>
              </a:rPr>
              <a:t>Results: </a:t>
            </a:r>
            <a:r>
              <a:rPr lang="en" sz="1600">
                <a:solidFill>
                  <a:schemeClr val="lt1"/>
                </a:solidFill>
                <a:latin typeface="Inter"/>
                <a:ea typeface="Inter"/>
                <a:cs typeface="Inter"/>
                <a:sym typeface="Inter"/>
              </a:rPr>
              <a:t>We found that the maximum </a:t>
            </a:r>
            <a:r>
              <a:rPr lang="en" sz="1600">
                <a:solidFill>
                  <a:schemeClr val="lt1"/>
                </a:solidFill>
                <a:latin typeface="Inter"/>
                <a:ea typeface="Inter"/>
                <a:cs typeface="Inter"/>
                <a:sym typeface="Inter"/>
              </a:rPr>
              <a:t>coefficient</a:t>
            </a:r>
            <a:r>
              <a:rPr lang="en" sz="1600">
                <a:solidFill>
                  <a:schemeClr val="lt1"/>
                </a:solidFill>
                <a:latin typeface="Inter"/>
                <a:ea typeface="Inter"/>
                <a:cs typeface="Inter"/>
                <a:sym typeface="Inter"/>
              </a:rPr>
              <a:t> of friction of the front wheels is 0.757. Which is satisfied by our front Polypropelene wheels (0.35). </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Catamaran"/>
              <a:ea typeface="Catamaran"/>
              <a:cs typeface="Catamaran"/>
              <a:sym typeface="Catamaran"/>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7" name="Shape 677"/>
        <p:cNvGrpSpPr/>
        <p:nvPr/>
      </p:nvGrpSpPr>
      <p:grpSpPr>
        <a:xfrm>
          <a:off x="0" y="0"/>
          <a:ext cx="0" cy="0"/>
          <a:chOff x="0" y="0"/>
          <a:chExt cx="0" cy="0"/>
        </a:xfrm>
      </p:grpSpPr>
      <p:sp>
        <p:nvSpPr>
          <p:cNvPr id="678" name="Google Shape;678;p71"/>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79" name="Google Shape;679;p71"/>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a:t>
            </a:r>
            <a:r>
              <a:rPr lang="en">
                <a:solidFill>
                  <a:schemeClr val="lt1"/>
                </a:solidFill>
              </a:rPr>
              <a:t>Wheel Turning</a:t>
            </a:r>
            <a:endParaRPr>
              <a:solidFill>
                <a:schemeClr val="lt1"/>
              </a:solidFill>
            </a:endParaRPr>
          </a:p>
        </p:txBody>
      </p:sp>
      <p:cxnSp>
        <p:nvCxnSpPr>
          <p:cNvPr id="680" name="Google Shape;680;p71"/>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681" name="Google Shape;681;p71"/>
          <p:cNvSpPr txBox="1"/>
          <p:nvPr/>
        </p:nvSpPr>
        <p:spPr>
          <a:xfrm>
            <a:off x="513675" y="1494300"/>
            <a:ext cx="39984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lt1"/>
                </a:solidFill>
                <a:latin typeface="Inter"/>
                <a:ea typeface="Inter"/>
                <a:cs typeface="Inter"/>
                <a:sym typeface="Inter"/>
              </a:rPr>
              <a:t>Assumptions:</a:t>
            </a:r>
            <a:endParaRPr b="1"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Center of mass in in middle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Equal distribution of mass on wheel</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Assumed acceleration of 1.5m/s^2</a:t>
            </a:r>
            <a:endParaRPr sz="1600">
              <a:solidFill>
                <a:schemeClr val="lt1"/>
              </a:solidFill>
              <a:latin typeface="Inter"/>
              <a:ea typeface="Inter"/>
              <a:cs typeface="Inter"/>
              <a:sym typeface="Inter"/>
            </a:endParaRPr>
          </a:p>
          <a:p>
            <a:pPr indent="0" lvl="0" marL="0" rtl="0" algn="l">
              <a:spcBef>
                <a:spcPts val="0"/>
              </a:spcBef>
              <a:spcAft>
                <a:spcPts val="0"/>
              </a:spcAft>
              <a:buNone/>
            </a:pPr>
            <a:r>
              <a:rPr b="1" lang="en" sz="1600">
                <a:solidFill>
                  <a:schemeClr val="lt1"/>
                </a:solidFill>
                <a:latin typeface="Inter"/>
                <a:ea typeface="Inter"/>
                <a:cs typeface="Inter"/>
                <a:sym typeface="Inter"/>
              </a:rPr>
              <a:t>Why Assumptions work:</a:t>
            </a:r>
            <a:endParaRPr b="1"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Catamaran"/>
                <a:ea typeface="Catamaran"/>
                <a:cs typeface="Catamaran"/>
                <a:sym typeface="Catamaran"/>
              </a:rPr>
              <a:t>CoM relatively centered, Contact area constant, Constant Friction coefficient </a:t>
            </a:r>
            <a:endParaRPr sz="1600">
              <a:solidFill>
                <a:schemeClr val="lt1"/>
              </a:solidFill>
              <a:latin typeface="Inter"/>
              <a:ea typeface="Inter"/>
              <a:cs typeface="Inter"/>
              <a:sym typeface="Inter"/>
            </a:endParaRPr>
          </a:p>
        </p:txBody>
      </p:sp>
      <p:pic>
        <p:nvPicPr>
          <p:cNvPr id="682" name="Google Shape;682;p71" title="Screenshot 2026-02-15 at 7.49.06 PM.png"/>
          <p:cNvPicPr preferRelativeResize="0"/>
          <p:nvPr/>
        </p:nvPicPr>
        <p:blipFill>
          <a:blip r:embed="rId3">
            <a:alphaModFix/>
          </a:blip>
          <a:stretch>
            <a:fillRect/>
          </a:stretch>
        </p:blipFill>
        <p:spPr>
          <a:xfrm>
            <a:off x="4722425" y="1593490"/>
            <a:ext cx="4159249" cy="208557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6" name="Shape 686"/>
        <p:cNvGrpSpPr/>
        <p:nvPr/>
      </p:nvGrpSpPr>
      <p:grpSpPr>
        <a:xfrm>
          <a:off x="0" y="0"/>
          <a:ext cx="0" cy="0"/>
          <a:chOff x="0" y="0"/>
          <a:chExt cx="0" cy="0"/>
        </a:xfrm>
      </p:grpSpPr>
      <p:sp>
        <p:nvSpPr>
          <p:cNvPr id="687" name="Google Shape;687;p72"/>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688" name="Google Shape;688;p72"/>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CAD: Motors </a:t>
            </a:r>
            <a:endParaRPr>
              <a:solidFill>
                <a:schemeClr val="lt1"/>
              </a:solidFill>
            </a:endParaRPr>
          </a:p>
        </p:txBody>
      </p:sp>
      <p:cxnSp>
        <p:nvCxnSpPr>
          <p:cNvPr id="689" name="Google Shape;689;p72"/>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690" name="Google Shape;690;p72"/>
          <p:cNvSpPr txBox="1"/>
          <p:nvPr/>
        </p:nvSpPr>
        <p:spPr>
          <a:xfrm>
            <a:off x="1556850" y="1655375"/>
            <a:ext cx="567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pic>
        <p:nvPicPr>
          <p:cNvPr id="691" name="Google Shape;691;p72" title="Screenshot 2026-02-15 at 5.40.01 PM.png"/>
          <p:cNvPicPr preferRelativeResize="0"/>
          <p:nvPr/>
        </p:nvPicPr>
        <p:blipFill>
          <a:blip r:embed="rId3">
            <a:alphaModFix/>
          </a:blip>
          <a:stretch>
            <a:fillRect/>
          </a:stretch>
        </p:blipFill>
        <p:spPr>
          <a:xfrm>
            <a:off x="3859550" y="618887"/>
            <a:ext cx="4755374" cy="3905726"/>
          </a:xfrm>
          <a:prstGeom prst="rect">
            <a:avLst/>
          </a:prstGeom>
          <a:noFill/>
          <a:ln>
            <a:noFill/>
          </a:ln>
        </p:spPr>
      </p:pic>
      <p:pic>
        <p:nvPicPr>
          <p:cNvPr id="692" name="Google Shape;692;p72" title="Screenshot 2026-02-15 at 6.07.44 PM.png"/>
          <p:cNvPicPr preferRelativeResize="0"/>
          <p:nvPr/>
        </p:nvPicPr>
        <p:blipFill>
          <a:blip r:embed="rId4">
            <a:alphaModFix/>
          </a:blip>
          <a:stretch>
            <a:fillRect/>
          </a:stretch>
        </p:blipFill>
        <p:spPr>
          <a:xfrm>
            <a:off x="1399875" y="2620125"/>
            <a:ext cx="2075346" cy="2015249"/>
          </a:xfrm>
          <a:prstGeom prst="rect">
            <a:avLst/>
          </a:prstGeom>
          <a:noFill/>
          <a:ln>
            <a:noFill/>
          </a:ln>
        </p:spPr>
      </p:pic>
      <p:pic>
        <p:nvPicPr>
          <p:cNvPr id="693" name="Google Shape;693;p72" title="Screenshot 2026-02-15 at 6.09.36 PM.png"/>
          <p:cNvPicPr preferRelativeResize="0"/>
          <p:nvPr/>
        </p:nvPicPr>
        <p:blipFill>
          <a:blip r:embed="rId5">
            <a:alphaModFix/>
          </a:blip>
          <a:stretch>
            <a:fillRect/>
          </a:stretch>
        </p:blipFill>
        <p:spPr>
          <a:xfrm>
            <a:off x="1220926" y="698671"/>
            <a:ext cx="2290773" cy="1873080"/>
          </a:xfrm>
          <a:prstGeom prst="rect">
            <a:avLst/>
          </a:prstGeom>
          <a:noFill/>
          <a:ln>
            <a:noFill/>
          </a:ln>
        </p:spPr>
      </p:pic>
      <p:sp>
        <p:nvSpPr>
          <p:cNvPr id="694" name="Google Shape;694;p72"/>
          <p:cNvSpPr txBox="1"/>
          <p:nvPr/>
        </p:nvSpPr>
        <p:spPr>
          <a:xfrm>
            <a:off x="127250" y="2078525"/>
            <a:ext cx="1110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Inter"/>
                <a:ea typeface="Inter"/>
                <a:cs typeface="Inter"/>
                <a:sym typeface="Inter"/>
              </a:rPr>
              <a:t>Dimensions:</a:t>
            </a:r>
            <a:endParaRPr sz="800">
              <a:solidFill>
                <a:schemeClr val="lt1"/>
              </a:solidFill>
              <a:latin typeface="Inter"/>
              <a:ea typeface="Inter"/>
              <a:cs typeface="Inter"/>
              <a:sym typeface="Inter"/>
            </a:endParaRPr>
          </a:p>
          <a:p>
            <a:pPr indent="0" lvl="0" marL="0" rtl="0" algn="l">
              <a:spcBef>
                <a:spcPts val="0"/>
              </a:spcBef>
              <a:spcAft>
                <a:spcPts val="0"/>
              </a:spcAft>
              <a:buNone/>
            </a:pPr>
            <a:r>
              <a:rPr lang="en" sz="800">
                <a:solidFill>
                  <a:schemeClr val="lt1"/>
                </a:solidFill>
                <a:latin typeface="Inter"/>
                <a:ea typeface="Inter"/>
                <a:cs typeface="Inter"/>
                <a:sym typeface="Inter"/>
              </a:rPr>
              <a:t>9</a:t>
            </a:r>
            <a:r>
              <a:rPr lang="en" sz="800">
                <a:solidFill>
                  <a:schemeClr val="lt1"/>
                </a:solidFill>
                <a:latin typeface="Inter"/>
                <a:ea typeface="Inter"/>
                <a:cs typeface="Inter"/>
                <a:sym typeface="Inter"/>
              </a:rPr>
              <a:t>.</a:t>
            </a:r>
            <a:r>
              <a:rPr lang="en" sz="800">
                <a:solidFill>
                  <a:schemeClr val="lt1"/>
                </a:solidFill>
                <a:latin typeface="Inter"/>
                <a:ea typeface="Inter"/>
                <a:cs typeface="Inter"/>
                <a:sym typeface="Inter"/>
              </a:rPr>
              <a:t>49</a:t>
            </a:r>
            <a:r>
              <a:rPr lang="en" sz="800">
                <a:solidFill>
                  <a:schemeClr val="lt1"/>
                </a:solidFill>
                <a:latin typeface="Inter"/>
                <a:ea typeface="Inter"/>
                <a:cs typeface="Inter"/>
                <a:sym typeface="Inter"/>
              </a:rPr>
              <a:t>"</a:t>
            </a:r>
            <a:r>
              <a:rPr lang="en" sz="800">
                <a:solidFill>
                  <a:schemeClr val="lt1"/>
                </a:solidFill>
                <a:latin typeface="Inter"/>
                <a:ea typeface="Inter"/>
                <a:cs typeface="Inter"/>
                <a:sym typeface="Inter"/>
              </a:rPr>
              <a:t> x 9.67”</a:t>
            </a:r>
            <a:endParaRPr sz="800">
              <a:solidFill>
                <a:schemeClr val="lt1"/>
              </a:solidFill>
              <a:latin typeface="Inter"/>
              <a:ea typeface="Inter"/>
              <a:cs typeface="Inter"/>
              <a:sym typeface="Inte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8" name="Shape 698"/>
        <p:cNvGrpSpPr/>
        <p:nvPr/>
      </p:nvGrpSpPr>
      <p:grpSpPr>
        <a:xfrm>
          <a:off x="0" y="0"/>
          <a:ext cx="0" cy="0"/>
          <a:chOff x="0" y="0"/>
          <a:chExt cx="0" cy="0"/>
        </a:xfrm>
      </p:grpSpPr>
      <p:sp>
        <p:nvSpPr>
          <p:cNvPr id="699" name="Google Shape;699;p73"/>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CAD: Motion </a:t>
            </a:r>
            <a:endParaRPr>
              <a:solidFill>
                <a:schemeClr val="lt1"/>
              </a:solidFill>
            </a:endParaRPr>
          </a:p>
        </p:txBody>
      </p:sp>
      <p:sp>
        <p:nvSpPr>
          <p:cNvPr id="700" name="Google Shape;700;p73"/>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cxnSp>
        <p:nvCxnSpPr>
          <p:cNvPr id="701" name="Google Shape;701;p73"/>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702" name="Google Shape;702;p73" title="updown.png"/>
          <p:cNvPicPr preferRelativeResize="0"/>
          <p:nvPr/>
        </p:nvPicPr>
        <p:blipFill rotWithShape="1">
          <a:blip r:embed="rId3">
            <a:alphaModFix/>
          </a:blip>
          <a:srcRect b="0" l="0" r="0" t="1127"/>
          <a:stretch/>
        </p:blipFill>
        <p:spPr>
          <a:xfrm>
            <a:off x="2686413" y="882238"/>
            <a:ext cx="3771174" cy="33790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06" name="Shape 706"/>
        <p:cNvGrpSpPr/>
        <p:nvPr/>
      </p:nvGrpSpPr>
      <p:grpSpPr>
        <a:xfrm>
          <a:off x="0" y="0"/>
          <a:ext cx="0" cy="0"/>
          <a:chOff x="0" y="0"/>
          <a:chExt cx="0" cy="0"/>
        </a:xfrm>
      </p:grpSpPr>
      <p:sp>
        <p:nvSpPr>
          <p:cNvPr id="707" name="Google Shape;707;p74"/>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08" name="Google Shape;708;p74"/>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Subsystem: Drivetrain</a:t>
            </a:r>
            <a:endParaRPr>
              <a:solidFill>
                <a:schemeClr val="lt1"/>
              </a:solidFill>
            </a:endParaRPr>
          </a:p>
        </p:txBody>
      </p:sp>
      <p:cxnSp>
        <p:nvCxnSpPr>
          <p:cNvPr id="709" name="Google Shape;709;p74"/>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710" name="Google Shape;710;p74" title="Screenshot 2026-02-15 at 5.57.50 PM.png"/>
          <p:cNvPicPr preferRelativeResize="0"/>
          <p:nvPr/>
        </p:nvPicPr>
        <p:blipFill>
          <a:blip r:embed="rId3">
            <a:alphaModFix/>
          </a:blip>
          <a:stretch>
            <a:fillRect/>
          </a:stretch>
        </p:blipFill>
        <p:spPr>
          <a:xfrm>
            <a:off x="1440237" y="1037975"/>
            <a:ext cx="6260324" cy="3067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4" name="Shape 714"/>
        <p:cNvGrpSpPr/>
        <p:nvPr/>
      </p:nvGrpSpPr>
      <p:grpSpPr>
        <a:xfrm>
          <a:off x="0" y="0"/>
          <a:ext cx="0" cy="0"/>
          <a:chOff x="0" y="0"/>
          <a:chExt cx="0" cy="0"/>
        </a:xfrm>
      </p:grpSpPr>
      <p:sp>
        <p:nvSpPr>
          <p:cNvPr id="715" name="Google Shape;715;p7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16" name="Google Shape;716;p75"/>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Most Critical Subsystem: Lift</a:t>
            </a:r>
            <a:endParaRPr>
              <a:solidFill>
                <a:schemeClr val="lt1"/>
              </a:solidFill>
            </a:endParaRPr>
          </a:p>
        </p:txBody>
      </p:sp>
      <p:pic>
        <p:nvPicPr>
          <p:cNvPr id="717" name="Google Shape;717;p75" title="Screenshot 2026-02-15 at 5.58.31 PM.png"/>
          <p:cNvPicPr preferRelativeResize="0"/>
          <p:nvPr/>
        </p:nvPicPr>
        <p:blipFill>
          <a:blip r:embed="rId3">
            <a:alphaModFix/>
          </a:blip>
          <a:stretch>
            <a:fillRect/>
          </a:stretch>
        </p:blipFill>
        <p:spPr>
          <a:xfrm>
            <a:off x="1557004" y="1059275"/>
            <a:ext cx="3722276" cy="3322051"/>
          </a:xfrm>
          <a:prstGeom prst="rect">
            <a:avLst/>
          </a:prstGeom>
          <a:noFill/>
          <a:ln>
            <a:noFill/>
          </a:ln>
        </p:spPr>
      </p:pic>
      <p:cxnSp>
        <p:nvCxnSpPr>
          <p:cNvPr id="718" name="Google Shape;718;p75"/>
          <p:cNvCxnSpPr/>
          <p:nvPr/>
        </p:nvCxnSpPr>
        <p:spPr>
          <a:xfrm flipH="1" rot="10800000">
            <a:off x="1123009" y="1602060"/>
            <a:ext cx="1460100" cy="555000"/>
          </a:xfrm>
          <a:prstGeom prst="straightConnector1">
            <a:avLst/>
          </a:prstGeom>
          <a:noFill/>
          <a:ln cap="flat" cmpd="sng" w="8600">
            <a:solidFill>
              <a:srgbClr val="FF0000"/>
            </a:solidFill>
            <a:prstDash val="solid"/>
            <a:round/>
            <a:headEnd len="med" w="med" type="none"/>
            <a:tailEnd len="med" w="med" type="triangle"/>
          </a:ln>
        </p:spPr>
      </p:cxnSp>
      <p:cxnSp>
        <p:nvCxnSpPr>
          <p:cNvPr id="719" name="Google Shape;719;p75"/>
          <p:cNvCxnSpPr/>
          <p:nvPr/>
        </p:nvCxnSpPr>
        <p:spPr>
          <a:xfrm rot="10800000">
            <a:off x="3593692" y="2110741"/>
            <a:ext cx="1314600" cy="891900"/>
          </a:xfrm>
          <a:prstGeom prst="straightConnector1">
            <a:avLst/>
          </a:prstGeom>
          <a:noFill/>
          <a:ln cap="flat" cmpd="sng" w="8600">
            <a:solidFill>
              <a:srgbClr val="FF0000"/>
            </a:solidFill>
            <a:prstDash val="solid"/>
            <a:round/>
            <a:headEnd len="med" w="med" type="none"/>
            <a:tailEnd len="med" w="med" type="triangle"/>
          </a:ln>
        </p:spPr>
      </p:cxnSp>
      <p:cxnSp>
        <p:nvCxnSpPr>
          <p:cNvPr id="720" name="Google Shape;720;p75"/>
          <p:cNvCxnSpPr/>
          <p:nvPr/>
        </p:nvCxnSpPr>
        <p:spPr>
          <a:xfrm flipH="1" rot="10800000">
            <a:off x="1156031" y="3194153"/>
            <a:ext cx="1460100" cy="264300"/>
          </a:xfrm>
          <a:prstGeom prst="straightConnector1">
            <a:avLst/>
          </a:prstGeom>
          <a:noFill/>
          <a:ln cap="flat" cmpd="sng" w="8600">
            <a:solidFill>
              <a:srgbClr val="FF0000"/>
            </a:solidFill>
            <a:prstDash val="solid"/>
            <a:round/>
            <a:headEnd len="med" w="med" type="none"/>
            <a:tailEnd len="med" w="med" type="triangle"/>
          </a:ln>
        </p:spPr>
      </p:cxnSp>
      <p:sp>
        <p:nvSpPr>
          <p:cNvPr id="721" name="Google Shape;721;p75"/>
          <p:cNvSpPr txBox="1"/>
          <p:nvPr/>
        </p:nvSpPr>
        <p:spPr>
          <a:xfrm>
            <a:off x="405322" y="3258024"/>
            <a:ext cx="3542700" cy="333000"/>
          </a:xfrm>
          <a:prstGeom prst="rect">
            <a:avLst/>
          </a:prstGeom>
          <a:noFill/>
          <a:ln>
            <a:noFill/>
          </a:ln>
        </p:spPr>
        <p:txBody>
          <a:bodyPr anchorCtr="0" anchor="t" bIns="82425" lIns="82425" spcFirstLastPara="1" rIns="82425" wrap="square" tIns="82425">
            <a:spAutoFit/>
          </a:bodyPr>
          <a:lstStyle/>
          <a:p>
            <a:pPr indent="0" lvl="0" marL="0" rtl="0" algn="l">
              <a:spcBef>
                <a:spcPts val="0"/>
              </a:spcBef>
              <a:spcAft>
                <a:spcPts val="0"/>
              </a:spcAft>
              <a:buNone/>
            </a:pPr>
            <a:r>
              <a:rPr lang="en" sz="1082">
                <a:solidFill>
                  <a:schemeClr val="lt1"/>
                </a:solidFill>
                <a:latin typeface="Inter"/>
                <a:ea typeface="Inter"/>
                <a:cs typeface="Inter"/>
                <a:sym typeface="Inter"/>
              </a:rPr>
              <a:t>Carriage</a:t>
            </a:r>
            <a:endParaRPr sz="1082">
              <a:solidFill>
                <a:schemeClr val="lt1"/>
              </a:solidFill>
              <a:latin typeface="Inter"/>
              <a:ea typeface="Inter"/>
              <a:cs typeface="Inter"/>
              <a:sym typeface="Inter"/>
            </a:endParaRPr>
          </a:p>
        </p:txBody>
      </p:sp>
      <p:cxnSp>
        <p:nvCxnSpPr>
          <p:cNvPr id="722" name="Google Shape;722;p75"/>
          <p:cNvCxnSpPr/>
          <p:nvPr/>
        </p:nvCxnSpPr>
        <p:spPr>
          <a:xfrm>
            <a:off x="1129614" y="2150456"/>
            <a:ext cx="1578900" cy="1552200"/>
          </a:xfrm>
          <a:prstGeom prst="straightConnector1">
            <a:avLst/>
          </a:prstGeom>
          <a:noFill/>
          <a:ln cap="flat" cmpd="sng" w="8600">
            <a:solidFill>
              <a:srgbClr val="FF0000"/>
            </a:solidFill>
            <a:prstDash val="solid"/>
            <a:round/>
            <a:headEnd len="med" w="med" type="none"/>
            <a:tailEnd len="med" w="med" type="triangle"/>
          </a:ln>
        </p:spPr>
      </p:cxnSp>
      <p:sp>
        <p:nvSpPr>
          <p:cNvPr id="723" name="Google Shape;723;p75"/>
          <p:cNvSpPr txBox="1"/>
          <p:nvPr/>
        </p:nvSpPr>
        <p:spPr>
          <a:xfrm>
            <a:off x="0" y="1975441"/>
            <a:ext cx="3542700" cy="333000"/>
          </a:xfrm>
          <a:prstGeom prst="rect">
            <a:avLst/>
          </a:prstGeom>
          <a:noFill/>
          <a:ln>
            <a:noFill/>
          </a:ln>
        </p:spPr>
        <p:txBody>
          <a:bodyPr anchorCtr="0" anchor="t" bIns="82425" lIns="82425" spcFirstLastPara="1" rIns="82425" wrap="square" tIns="82425">
            <a:spAutoFit/>
          </a:bodyPr>
          <a:lstStyle/>
          <a:p>
            <a:pPr indent="0" lvl="0" marL="0" rtl="0" algn="l">
              <a:spcBef>
                <a:spcPts val="0"/>
              </a:spcBef>
              <a:spcAft>
                <a:spcPts val="0"/>
              </a:spcAft>
              <a:buNone/>
            </a:pPr>
            <a:r>
              <a:rPr lang="en" sz="1082">
                <a:solidFill>
                  <a:schemeClr val="lt1"/>
                </a:solidFill>
                <a:latin typeface="Inter"/>
                <a:ea typeface="Inter"/>
                <a:cs typeface="Inter"/>
                <a:sym typeface="Inter"/>
              </a:rPr>
              <a:t>Bearing Blocks</a:t>
            </a:r>
            <a:endParaRPr sz="1082">
              <a:solidFill>
                <a:schemeClr val="lt1"/>
              </a:solidFill>
              <a:latin typeface="Inter"/>
              <a:ea typeface="Inter"/>
              <a:cs typeface="Inter"/>
              <a:sym typeface="Inter"/>
            </a:endParaRPr>
          </a:p>
        </p:txBody>
      </p:sp>
      <p:sp>
        <p:nvSpPr>
          <p:cNvPr id="724" name="Google Shape;724;p75"/>
          <p:cNvSpPr txBox="1"/>
          <p:nvPr/>
        </p:nvSpPr>
        <p:spPr>
          <a:xfrm>
            <a:off x="4747326" y="3002638"/>
            <a:ext cx="2137500" cy="333000"/>
          </a:xfrm>
          <a:prstGeom prst="rect">
            <a:avLst/>
          </a:prstGeom>
          <a:noFill/>
          <a:ln>
            <a:noFill/>
          </a:ln>
        </p:spPr>
        <p:txBody>
          <a:bodyPr anchorCtr="0" anchor="t" bIns="82425" lIns="82425" spcFirstLastPara="1" rIns="82425" wrap="square" tIns="82425">
            <a:spAutoFit/>
          </a:bodyPr>
          <a:lstStyle/>
          <a:p>
            <a:pPr indent="0" lvl="0" marL="0" rtl="0" algn="l">
              <a:spcBef>
                <a:spcPts val="0"/>
              </a:spcBef>
              <a:spcAft>
                <a:spcPts val="0"/>
              </a:spcAft>
              <a:buNone/>
            </a:pPr>
            <a:r>
              <a:rPr lang="en" sz="1082">
                <a:solidFill>
                  <a:schemeClr val="lt1"/>
                </a:solidFill>
                <a:latin typeface="Inter"/>
                <a:ea typeface="Inter"/>
                <a:cs typeface="Inter"/>
                <a:sym typeface="Inter"/>
              </a:rPr>
              <a:t>Motor</a:t>
            </a:r>
            <a:endParaRPr sz="1082">
              <a:solidFill>
                <a:schemeClr val="lt1"/>
              </a:solidFill>
              <a:latin typeface="Inter"/>
              <a:ea typeface="Inter"/>
              <a:cs typeface="Inter"/>
              <a:sym typeface="Inter"/>
            </a:endParaRPr>
          </a:p>
        </p:txBody>
      </p:sp>
      <p:pic>
        <p:nvPicPr>
          <p:cNvPr id="725" name="Google Shape;725;p75"/>
          <p:cNvPicPr preferRelativeResize="0"/>
          <p:nvPr/>
        </p:nvPicPr>
        <p:blipFill>
          <a:blip r:embed="rId4">
            <a:alphaModFix/>
          </a:blip>
          <a:stretch>
            <a:fillRect/>
          </a:stretch>
        </p:blipFill>
        <p:spPr>
          <a:xfrm>
            <a:off x="5511929" y="1059275"/>
            <a:ext cx="3519066" cy="1894688"/>
          </a:xfrm>
          <a:prstGeom prst="rect">
            <a:avLst/>
          </a:prstGeom>
          <a:noFill/>
          <a:ln>
            <a:noFill/>
          </a:ln>
        </p:spPr>
      </p:pic>
      <p:cxnSp>
        <p:nvCxnSpPr>
          <p:cNvPr id="726" name="Google Shape;726;p75"/>
          <p:cNvCxnSpPr/>
          <p:nvPr/>
        </p:nvCxnSpPr>
        <p:spPr>
          <a:xfrm flipH="1" rot="10800000">
            <a:off x="6074575" y="2064750"/>
            <a:ext cx="887700" cy="1533900"/>
          </a:xfrm>
          <a:prstGeom prst="straightConnector1">
            <a:avLst/>
          </a:prstGeom>
          <a:noFill/>
          <a:ln cap="flat" cmpd="sng" w="9525">
            <a:solidFill>
              <a:srgbClr val="FF0000"/>
            </a:solidFill>
            <a:prstDash val="solid"/>
            <a:round/>
            <a:headEnd len="med" w="med" type="none"/>
            <a:tailEnd len="med" w="med" type="triangle"/>
          </a:ln>
        </p:spPr>
      </p:cxnSp>
      <p:sp>
        <p:nvSpPr>
          <p:cNvPr id="727" name="Google Shape;727;p75"/>
          <p:cNvSpPr txBox="1"/>
          <p:nvPr/>
        </p:nvSpPr>
        <p:spPr>
          <a:xfrm>
            <a:off x="5238288" y="3498825"/>
            <a:ext cx="3127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Nut &amp; Retaining Groove</a:t>
            </a:r>
            <a:endParaRPr sz="1200">
              <a:solidFill>
                <a:schemeClr val="lt1"/>
              </a:solidFill>
              <a:latin typeface="Inter"/>
              <a:ea typeface="Inter"/>
              <a:cs typeface="Inter"/>
              <a:sym typeface="Inter"/>
            </a:endParaRPr>
          </a:p>
        </p:txBody>
      </p:sp>
      <p:cxnSp>
        <p:nvCxnSpPr>
          <p:cNvPr id="728" name="Google Shape;728;p75"/>
          <p:cNvCxnSpPr/>
          <p:nvPr/>
        </p:nvCxnSpPr>
        <p:spPr>
          <a:xfrm rot="10800000">
            <a:off x="3373050" y="2884875"/>
            <a:ext cx="1853700" cy="1597200"/>
          </a:xfrm>
          <a:prstGeom prst="straightConnector1">
            <a:avLst/>
          </a:prstGeom>
          <a:noFill/>
          <a:ln cap="flat" cmpd="sng" w="9525">
            <a:solidFill>
              <a:srgbClr val="FF0000"/>
            </a:solidFill>
            <a:prstDash val="solid"/>
            <a:round/>
            <a:headEnd len="med" w="med" type="none"/>
            <a:tailEnd len="med" w="med" type="triangle"/>
          </a:ln>
        </p:spPr>
      </p:cxnSp>
      <p:sp>
        <p:nvSpPr>
          <p:cNvPr id="729" name="Google Shape;729;p75"/>
          <p:cNvSpPr txBox="1"/>
          <p:nvPr/>
        </p:nvSpPr>
        <p:spPr>
          <a:xfrm>
            <a:off x="5145225" y="4381325"/>
            <a:ext cx="369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Guide Rail</a:t>
            </a:r>
            <a:endParaRPr sz="1200">
              <a:solidFill>
                <a:schemeClr val="lt1"/>
              </a:solidFill>
              <a:latin typeface="Inter"/>
              <a:ea typeface="Inter"/>
              <a:cs typeface="Inter"/>
              <a:sym typeface="Inter"/>
            </a:endParaRPr>
          </a:p>
        </p:txBody>
      </p:sp>
      <p:cxnSp>
        <p:nvCxnSpPr>
          <p:cNvPr id="730" name="Google Shape;730;p75"/>
          <p:cNvCxnSpPr/>
          <p:nvPr/>
        </p:nvCxnSpPr>
        <p:spPr>
          <a:xfrm rot="10800000">
            <a:off x="7241950" y="2262375"/>
            <a:ext cx="1003500" cy="1509000"/>
          </a:xfrm>
          <a:prstGeom prst="straightConnector1">
            <a:avLst/>
          </a:prstGeom>
          <a:noFill/>
          <a:ln cap="flat" cmpd="sng" w="9525">
            <a:solidFill>
              <a:srgbClr val="FF0000"/>
            </a:solidFill>
            <a:prstDash val="solid"/>
            <a:round/>
            <a:headEnd len="med" w="med" type="none"/>
            <a:tailEnd len="med" w="med" type="triangle"/>
          </a:ln>
        </p:spPr>
      </p:cxnSp>
      <p:sp>
        <p:nvSpPr>
          <p:cNvPr id="731" name="Google Shape;731;p75"/>
          <p:cNvSpPr txBox="1"/>
          <p:nvPr/>
        </p:nvSpPr>
        <p:spPr>
          <a:xfrm>
            <a:off x="7922075" y="3687279"/>
            <a:ext cx="1206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“Lead” Screw</a:t>
            </a:r>
            <a:endParaRPr sz="1200">
              <a:solidFill>
                <a:schemeClr val="lt1"/>
              </a:solidFill>
              <a:latin typeface="Inter"/>
              <a:ea typeface="Inter"/>
              <a:cs typeface="Inter"/>
              <a:sym typeface="Inte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5" name="Shape 735"/>
        <p:cNvGrpSpPr/>
        <p:nvPr/>
      </p:nvGrpSpPr>
      <p:grpSpPr>
        <a:xfrm>
          <a:off x="0" y="0"/>
          <a:ext cx="0" cy="0"/>
          <a:chOff x="0" y="0"/>
          <a:chExt cx="0" cy="0"/>
        </a:xfrm>
      </p:grpSpPr>
      <p:sp>
        <p:nvSpPr>
          <p:cNvPr id="736" name="Google Shape;736;p76"/>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37" name="Google Shape;737;p76"/>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Subsystem: Claw</a:t>
            </a:r>
            <a:endParaRPr>
              <a:solidFill>
                <a:schemeClr val="lt1"/>
              </a:solidFill>
            </a:endParaRPr>
          </a:p>
        </p:txBody>
      </p:sp>
      <p:cxnSp>
        <p:nvCxnSpPr>
          <p:cNvPr id="738" name="Google Shape;738;p76"/>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739" name="Google Shape;739;p76" title="Screenshot 2026-02-15 at 5.59.55 PM.png"/>
          <p:cNvPicPr preferRelativeResize="0"/>
          <p:nvPr/>
        </p:nvPicPr>
        <p:blipFill>
          <a:blip r:embed="rId3">
            <a:alphaModFix/>
          </a:blip>
          <a:stretch>
            <a:fillRect/>
          </a:stretch>
        </p:blipFill>
        <p:spPr>
          <a:xfrm>
            <a:off x="1159450" y="1076078"/>
            <a:ext cx="2353713" cy="3607650"/>
          </a:xfrm>
          <a:prstGeom prst="rect">
            <a:avLst/>
          </a:prstGeom>
          <a:noFill/>
          <a:ln>
            <a:noFill/>
          </a:ln>
        </p:spPr>
      </p:pic>
      <p:pic>
        <p:nvPicPr>
          <p:cNvPr id="740" name="Google Shape;740;p76" title="Screenshot 2026-02-15 at 6.00.50 PM.png"/>
          <p:cNvPicPr preferRelativeResize="0"/>
          <p:nvPr/>
        </p:nvPicPr>
        <p:blipFill>
          <a:blip r:embed="rId4">
            <a:alphaModFix/>
          </a:blip>
          <a:stretch>
            <a:fillRect/>
          </a:stretch>
        </p:blipFill>
        <p:spPr>
          <a:xfrm>
            <a:off x="4680275" y="1172312"/>
            <a:ext cx="3627877" cy="30960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44" name="Shape 744"/>
        <p:cNvGrpSpPr/>
        <p:nvPr/>
      </p:nvGrpSpPr>
      <p:grpSpPr>
        <a:xfrm>
          <a:off x="0" y="0"/>
          <a:ext cx="0" cy="0"/>
          <a:chOff x="0" y="0"/>
          <a:chExt cx="0" cy="0"/>
        </a:xfrm>
      </p:grpSpPr>
      <p:sp>
        <p:nvSpPr>
          <p:cNvPr id="745" name="Google Shape;745;p7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46" name="Google Shape;746;p77"/>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Summary</a:t>
            </a:r>
            <a:endParaRPr>
              <a:solidFill>
                <a:schemeClr val="lt1"/>
              </a:solidFill>
            </a:endParaRPr>
          </a:p>
        </p:txBody>
      </p:sp>
      <p:cxnSp>
        <p:nvCxnSpPr>
          <p:cNvPr id="747" name="Google Shape;747;p77"/>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748" name="Google Shape;748;p77"/>
          <p:cNvSpPr txBox="1"/>
          <p:nvPr/>
        </p:nvSpPr>
        <p:spPr>
          <a:xfrm>
            <a:off x="506975" y="964950"/>
            <a:ext cx="8097900" cy="3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nter"/>
                <a:ea typeface="Inter"/>
                <a:cs typeface="Inter"/>
                <a:sym typeface="Inter"/>
              </a:rPr>
              <a:t>Materials: </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Two 3/16th ID bearings for lead screw journals</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New motor for drivetrain</a:t>
            </a:r>
            <a:endParaRPr sz="1800">
              <a:solidFill>
                <a:schemeClr val="lt1"/>
              </a:solidFill>
              <a:latin typeface="Inter"/>
              <a:ea typeface="Inter"/>
              <a:cs typeface="Inter"/>
              <a:sym typeface="Inter"/>
            </a:endParaRPr>
          </a:p>
          <a:p>
            <a:pPr indent="0" lvl="0" marL="0" rtl="0" algn="l">
              <a:spcBef>
                <a:spcPts val="0"/>
              </a:spcBef>
              <a:spcAft>
                <a:spcPts val="0"/>
              </a:spcAft>
              <a:buNone/>
            </a:pPr>
            <a:r>
              <a:t/>
            </a:r>
            <a:endParaRPr sz="1800">
              <a:solidFill>
                <a:schemeClr val="lt1"/>
              </a:solidFill>
              <a:latin typeface="Inter"/>
              <a:ea typeface="Inter"/>
              <a:cs typeface="Inter"/>
              <a:sym typeface="Inter"/>
            </a:endParaRPr>
          </a:p>
          <a:p>
            <a:pPr indent="0" lvl="0" marL="0" rtl="0" algn="l">
              <a:spcBef>
                <a:spcPts val="0"/>
              </a:spcBef>
              <a:spcAft>
                <a:spcPts val="0"/>
              </a:spcAft>
              <a:buNone/>
            </a:pPr>
            <a:r>
              <a:t/>
            </a:r>
            <a:endParaRPr sz="1800">
              <a:solidFill>
                <a:schemeClr val="lt1"/>
              </a:solidFill>
              <a:latin typeface="Inter"/>
              <a:ea typeface="Inter"/>
              <a:cs typeface="Inter"/>
              <a:sym typeface="Inter"/>
            </a:endParaRPr>
          </a:p>
          <a:p>
            <a:pPr indent="0" lvl="0" marL="0" rtl="0" algn="l">
              <a:spcBef>
                <a:spcPts val="0"/>
              </a:spcBef>
              <a:spcAft>
                <a:spcPts val="0"/>
              </a:spcAft>
              <a:buNone/>
            </a:pPr>
            <a:r>
              <a:rPr lang="en" sz="1800">
                <a:solidFill>
                  <a:schemeClr val="lt1"/>
                </a:solidFill>
                <a:latin typeface="Inter"/>
                <a:ea typeface="Inter"/>
                <a:cs typeface="Inter"/>
                <a:sym typeface="Inter"/>
              </a:rPr>
              <a:t>Challenges:</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Screw and the bearing blocks must have tight tolerances to press fit</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Securing lead screw actuator</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Tension on belt</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Time constraints</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Claw durability</a:t>
            </a:r>
            <a:endParaRPr sz="1800">
              <a:solidFill>
                <a:schemeClr val="lt1"/>
              </a:solidFill>
              <a:latin typeface="Inter"/>
              <a:ea typeface="Inter"/>
              <a:cs typeface="Inter"/>
              <a:sym typeface="Inter"/>
            </a:endParaRPr>
          </a:p>
          <a:p>
            <a:pPr indent="0" lvl="0" marL="457200" rtl="0" algn="l">
              <a:spcBef>
                <a:spcPts val="0"/>
              </a:spcBef>
              <a:spcAft>
                <a:spcPts val="0"/>
              </a:spcAft>
              <a:buNone/>
            </a:pPr>
            <a:r>
              <a:t/>
            </a:r>
            <a:endParaRPr>
              <a:solidFill>
                <a:schemeClr val="lt1"/>
              </a:solidFill>
              <a:latin typeface="Inter"/>
              <a:ea typeface="Inter"/>
              <a:cs typeface="Inter"/>
              <a:sym typeface="Inte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52" name="Shape 752"/>
        <p:cNvGrpSpPr/>
        <p:nvPr/>
      </p:nvGrpSpPr>
      <p:grpSpPr>
        <a:xfrm>
          <a:off x="0" y="0"/>
          <a:ext cx="0" cy="0"/>
          <a:chOff x="0" y="0"/>
          <a:chExt cx="0" cy="0"/>
        </a:xfrm>
      </p:grpSpPr>
      <p:sp>
        <p:nvSpPr>
          <p:cNvPr id="753" name="Google Shape;753;p7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54" name="Google Shape;754;p78"/>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Summary</a:t>
            </a:r>
            <a:endParaRPr>
              <a:solidFill>
                <a:schemeClr val="lt1"/>
              </a:solidFill>
            </a:endParaRPr>
          </a:p>
        </p:txBody>
      </p:sp>
      <p:cxnSp>
        <p:nvCxnSpPr>
          <p:cNvPr id="755" name="Google Shape;755;p78"/>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756" name="Google Shape;756;p78"/>
          <p:cNvSpPr txBox="1"/>
          <p:nvPr/>
        </p:nvSpPr>
        <p:spPr>
          <a:xfrm>
            <a:off x="506975" y="964950"/>
            <a:ext cx="8097900" cy="3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nter"/>
                <a:ea typeface="Inter"/>
                <a:cs typeface="Inter"/>
                <a:sym typeface="Inter"/>
              </a:rPr>
              <a:t>Risks:</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Lining up RMP to lift hat could be time consuming</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Lead screw actuator could be time consuming to manufacture</a:t>
            </a:r>
            <a:endParaRPr sz="1800">
              <a:solidFill>
                <a:schemeClr val="lt1"/>
              </a:solidFill>
              <a:latin typeface="Inter"/>
              <a:ea typeface="Inter"/>
              <a:cs typeface="Inter"/>
              <a:sym typeface="Inter"/>
            </a:endParaRPr>
          </a:p>
          <a:p>
            <a:pPr indent="0" lvl="0" marL="0" rtl="0" algn="l">
              <a:spcBef>
                <a:spcPts val="0"/>
              </a:spcBef>
              <a:spcAft>
                <a:spcPts val="0"/>
              </a:spcAft>
              <a:buNone/>
            </a:pPr>
            <a:r>
              <a:t/>
            </a:r>
            <a:endParaRPr sz="1800">
              <a:solidFill>
                <a:schemeClr val="lt1"/>
              </a:solidFill>
              <a:latin typeface="Inter"/>
              <a:ea typeface="Inter"/>
              <a:cs typeface="Inter"/>
              <a:sym typeface="Inter"/>
            </a:endParaRPr>
          </a:p>
          <a:p>
            <a:pPr indent="0" lvl="0" marL="0" rtl="0" algn="l">
              <a:spcBef>
                <a:spcPts val="0"/>
              </a:spcBef>
              <a:spcAft>
                <a:spcPts val="0"/>
              </a:spcAft>
              <a:buNone/>
            </a:pPr>
            <a:r>
              <a:t/>
            </a:r>
            <a:endParaRPr sz="1800">
              <a:solidFill>
                <a:schemeClr val="lt1"/>
              </a:solidFill>
              <a:latin typeface="Inter"/>
              <a:ea typeface="Inter"/>
              <a:cs typeface="Inter"/>
              <a:sym typeface="Inter"/>
            </a:endParaRPr>
          </a:p>
          <a:p>
            <a:pPr indent="0" lvl="0" marL="0" rtl="0" algn="l">
              <a:spcBef>
                <a:spcPts val="0"/>
              </a:spcBef>
              <a:spcAft>
                <a:spcPts val="0"/>
              </a:spcAft>
              <a:buNone/>
            </a:pPr>
            <a:r>
              <a:rPr lang="en" sz="1800">
                <a:solidFill>
                  <a:schemeClr val="lt1"/>
                </a:solidFill>
                <a:latin typeface="Inter"/>
                <a:ea typeface="Inter"/>
                <a:cs typeface="Inter"/>
                <a:sym typeface="Inter"/>
              </a:rPr>
              <a:t>Concerns:</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Current claw design leaves hats unsecured when transporting</a:t>
            </a:r>
            <a:endParaRPr sz="1800">
              <a:solidFill>
                <a:schemeClr val="lt1"/>
              </a:solidFill>
              <a:latin typeface="Inter"/>
              <a:ea typeface="Inter"/>
              <a:cs typeface="Inter"/>
              <a:sym typeface="Inter"/>
            </a:endParaRPr>
          </a:p>
          <a:p>
            <a:pPr indent="-342900" lvl="0" marL="457200" rtl="0" algn="l">
              <a:spcBef>
                <a:spcPts val="0"/>
              </a:spcBef>
              <a:spcAft>
                <a:spcPts val="0"/>
              </a:spcAft>
              <a:buClr>
                <a:schemeClr val="lt1"/>
              </a:buClr>
              <a:buSzPts val="1800"/>
              <a:buFont typeface="Inter"/>
              <a:buChar char="●"/>
            </a:pPr>
            <a:r>
              <a:rPr lang="en" sz="1800">
                <a:solidFill>
                  <a:schemeClr val="lt1"/>
                </a:solidFill>
                <a:latin typeface="Inter"/>
                <a:ea typeface="Inter"/>
                <a:cs typeface="Inter"/>
                <a:sym typeface="Inter"/>
              </a:rPr>
              <a:t>Weight of carriage and efficiency of belt</a:t>
            </a:r>
            <a:endParaRPr sz="1800">
              <a:solidFill>
                <a:schemeClr val="lt1"/>
              </a:solidFill>
              <a:latin typeface="Inter"/>
              <a:ea typeface="Inter"/>
              <a:cs typeface="Inter"/>
              <a:sym typeface="Inte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79"/>
          <p:cNvSpPr txBox="1"/>
          <p:nvPr/>
        </p:nvSpPr>
        <p:spPr>
          <a:xfrm>
            <a:off x="284850" y="1440575"/>
            <a:ext cx="2772300" cy="804300"/>
          </a:xfrm>
          <a:prstGeom prst="rect">
            <a:avLst/>
          </a:prstGeom>
          <a:noFill/>
          <a:ln>
            <a:noFill/>
          </a:ln>
        </p:spPr>
        <p:txBody>
          <a:bodyPr anchorCtr="0" anchor="t" bIns="0" lIns="0" spcFirstLastPara="1" rIns="182875" wrap="square" tIns="0">
            <a:noAutofit/>
          </a:bodyPr>
          <a:lstStyle/>
          <a:p>
            <a:pPr indent="0" lvl="0" marL="0" rtl="0" algn="l">
              <a:spcBef>
                <a:spcPts val="0"/>
              </a:spcBef>
              <a:spcAft>
                <a:spcPts val="0"/>
              </a:spcAft>
              <a:buNone/>
            </a:pPr>
            <a:r>
              <a:rPr lang="en" sz="1800">
                <a:solidFill>
                  <a:schemeClr val="dk1"/>
                </a:solidFill>
                <a:latin typeface="Inter"/>
                <a:ea typeface="Inter"/>
                <a:cs typeface="Inter"/>
                <a:sym typeface="Inter"/>
              </a:rPr>
              <a:t>Any questions?</a:t>
            </a:r>
            <a:endParaRPr sz="1800">
              <a:solidFill>
                <a:schemeClr val="dk1"/>
              </a:solidFill>
              <a:latin typeface="Inter"/>
              <a:ea typeface="Inter"/>
              <a:cs typeface="Inter"/>
              <a:sym typeface="Inter"/>
            </a:endParaRPr>
          </a:p>
          <a:p>
            <a:pPr indent="0" lvl="0" marL="0" rtl="0" algn="l">
              <a:spcBef>
                <a:spcPts val="0"/>
              </a:spcBef>
              <a:spcAft>
                <a:spcPts val="0"/>
              </a:spcAft>
              <a:buNone/>
            </a:pPr>
            <a:r>
              <a:rPr lang="en" sz="1800">
                <a:solidFill>
                  <a:schemeClr val="dk1"/>
                </a:solidFill>
                <a:latin typeface="Inter"/>
                <a:ea typeface="Inter"/>
                <a:cs typeface="Inter"/>
                <a:sym typeface="Inter"/>
              </a:rPr>
              <a:t>Ask away!</a:t>
            </a:r>
            <a:endParaRPr sz="1800">
              <a:solidFill>
                <a:schemeClr val="dk1"/>
              </a:solidFill>
              <a:latin typeface="Inter"/>
              <a:ea typeface="Inter"/>
              <a:cs typeface="Inter"/>
              <a:sym typeface="Inter"/>
            </a:endParaRPr>
          </a:p>
          <a:p>
            <a:pPr indent="0" lvl="0" marL="0" rtl="0" algn="l">
              <a:spcBef>
                <a:spcPts val="0"/>
              </a:spcBef>
              <a:spcAft>
                <a:spcPts val="0"/>
              </a:spcAft>
              <a:buNone/>
            </a:pPr>
            <a:r>
              <a:t/>
            </a:r>
            <a:endParaRPr sz="1800">
              <a:solidFill>
                <a:schemeClr val="dk1"/>
              </a:solidFill>
              <a:latin typeface="Inter"/>
              <a:ea typeface="Inter"/>
              <a:cs typeface="Inter"/>
              <a:sym typeface="Inter"/>
            </a:endParaRPr>
          </a:p>
        </p:txBody>
      </p:sp>
      <p:cxnSp>
        <p:nvCxnSpPr>
          <p:cNvPr id="762" name="Google Shape;762;p79"/>
          <p:cNvCxnSpPr/>
          <p:nvPr/>
        </p:nvCxnSpPr>
        <p:spPr>
          <a:xfrm>
            <a:off x="283850" y="1116850"/>
            <a:ext cx="2773200" cy="0"/>
          </a:xfrm>
          <a:prstGeom prst="straightConnector1">
            <a:avLst/>
          </a:prstGeom>
          <a:noFill/>
          <a:ln cap="flat" cmpd="sng" w="9525">
            <a:solidFill>
              <a:schemeClr val="dk1"/>
            </a:solidFill>
            <a:prstDash val="solid"/>
            <a:round/>
            <a:headEnd len="med" w="med" type="none"/>
            <a:tailEnd len="med" w="med" type="none"/>
          </a:ln>
        </p:spPr>
      </p:cxnSp>
      <p:sp>
        <p:nvSpPr>
          <p:cNvPr id="763" name="Google Shape;763;p79"/>
          <p:cNvSpPr txBox="1"/>
          <p:nvPr/>
        </p:nvSpPr>
        <p:spPr>
          <a:xfrm>
            <a:off x="284700" y="456375"/>
            <a:ext cx="2054700" cy="660600"/>
          </a:xfrm>
          <a:prstGeom prst="rect">
            <a:avLst/>
          </a:prstGeom>
          <a:noFill/>
          <a:ln>
            <a:noFill/>
          </a:ln>
        </p:spPr>
        <p:txBody>
          <a:bodyPr anchorCtr="0" anchor="t" bIns="0" lIns="0" spcFirstLastPara="1" rIns="0" wrap="square" tIns="0">
            <a:noAutofit/>
          </a:bodyPr>
          <a:lstStyle/>
          <a:p>
            <a:pPr indent="0" lvl="0" marL="0" rtl="0" algn="l">
              <a:lnSpc>
                <a:spcPct val="70000"/>
              </a:lnSpc>
              <a:spcBef>
                <a:spcPts val="0"/>
              </a:spcBef>
              <a:spcAft>
                <a:spcPts val="0"/>
              </a:spcAft>
              <a:buNone/>
            </a:pPr>
            <a:r>
              <a:rPr lang="en" sz="6000">
                <a:solidFill>
                  <a:schemeClr val="dk1"/>
                </a:solidFill>
                <a:latin typeface="Inter"/>
                <a:ea typeface="Inter"/>
                <a:cs typeface="Inter"/>
                <a:sym typeface="Inter"/>
              </a:rPr>
              <a:t>Q&amp;A</a:t>
            </a:r>
            <a:endParaRPr sz="6000">
              <a:solidFill>
                <a:schemeClr val="dk1"/>
              </a:solidFill>
              <a:latin typeface="Inter"/>
              <a:ea typeface="Inter"/>
              <a:cs typeface="Inter"/>
              <a:sym typeface="Inter"/>
            </a:endParaRPr>
          </a:p>
        </p:txBody>
      </p:sp>
      <p:cxnSp>
        <p:nvCxnSpPr>
          <p:cNvPr id="764" name="Google Shape;764;p79"/>
          <p:cNvCxnSpPr/>
          <p:nvPr/>
        </p:nvCxnSpPr>
        <p:spPr>
          <a:xfrm>
            <a:off x="283850" y="3217775"/>
            <a:ext cx="2773200" cy="0"/>
          </a:xfrm>
          <a:prstGeom prst="straightConnector1">
            <a:avLst/>
          </a:prstGeom>
          <a:noFill/>
          <a:ln cap="flat" cmpd="sng" w="9525">
            <a:solidFill>
              <a:schemeClr val="dk1"/>
            </a:solidFill>
            <a:prstDash val="solid"/>
            <a:round/>
            <a:headEnd len="med" w="med" type="none"/>
            <a:tailEnd len="med" w="med" type="none"/>
          </a:ln>
        </p:spPr>
      </p:cxnSp>
      <p:cxnSp>
        <p:nvCxnSpPr>
          <p:cNvPr id="765" name="Google Shape;765;p79"/>
          <p:cNvCxnSpPr/>
          <p:nvPr/>
        </p:nvCxnSpPr>
        <p:spPr>
          <a:xfrm>
            <a:off x="283850" y="285900"/>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766" name="Google Shape;766;p79"/>
          <p:cNvCxnSpPr/>
          <p:nvPr/>
        </p:nvCxnSpPr>
        <p:spPr>
          <a:xfrm>
            <a:off x="283850" y="4683725"/>
            <a:ext cx="85731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80"/>
          <p:cNvSpPr txBox="1"/>
          <p:nvPr>
            <p:ph type="title"/>
          </p:nvPr>
        </p:nvSpPr>
        <p:spPr>
          <a:xfrm>
            <a:off x="283850" y="224410"/>
            <a:ext cx="6683700" cy="12369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Appendix</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5" name="Shape 775"/>
        <p:cNvGrpSpPr/>
        <p:nvPr/>
      </p:nvGrpSpPr>
      <p:grpSpPr>
        <a:xfrm>
          <a:off x="0" y="0"/>
          <a:ext cx="0" cy="0"/>
          <a:chOff x="0" y="0"/>
          <a:chExt cx="0" cy="0"/>
        </a:xfrm>
      </p:grpSpPr>
      <p:sp>
        <p:nvSpPr>
          <p:cNvPr id="776" name="Google Shape;776;p81"/>
          <p:cNvSpPr/>
          <p:nvPr/>
        </p:nvSpPr>
        <p:spPr>
          <a:xfrm>
            <a:off x="283884" y="1674063"/>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01</a:t>
            </a:r>
            <a:endParaRPr sz="1800">
              <a:solidFill>
                <a:schemeClr val="dk1"/>
              </a:solidFill>
              <a:latin typeface="Inter"/>
              <a:ea typeface="Inter"/>
              <a:cs typeface="Inter"/>
              <a:sym typeface="Inter"/>
            </a:endParaRPr>
          </a:p>
        </p:txBody>
      </p:sp>
      <p:cxnSp>
        <p:nvCxnSpPr>
          <p:cNvPr id="777" name="Google Shape;777;p81"/>
          <p:cNvCxnSpPr/>
          <p:nvPr/>
        </p:nvCxnSpPr>
        <p:spPr>
          <a:xfrm>
            <a:off x="283850" y="2337356"/>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778" name="Google Shape;778;p81"/>
          <p:cNvCxnSpPr/>
          <p:nvPr/>
        </p:nvCxnSpPr>
        <p:spPr>
          <a:xfrm>
            <a:off x="283850" y="1555584"/>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779" name="Google Shape;779;p81"/>
          <p:cNvCxnSpPr/>
          <p:nvPr/>
        </p:nvCxnSpPr>
        <p:spPr>
          <a:xfrm>
            <a:off x="283850" y="3900899"/>
            <a:ext cx="8573100" cy="0"/>
          </a:xfrm>
          <a:prstGeom prst="straightConnector1">
            <a:avLst/>
          </a:prstGeom>
          <a:noFill/>
          <a:ln cap="flat" cmpd="sng" w="9525">
            <a:solidFill>
              <a:schemeClr val="dk1"/>
            </a:solidFill>
            <a:prstDash val="solid"/>
            <a:round/>
            <a:headEnd len="med" w="med" type="none"/>
            <a:tailEnd len="med" w="med" type="none"/>
          </a:ln>
        </p:spPr>
      </p:cxnSp>
      <p:cxnSp>
        <p:nvCxnSpPr>
          <p:cNvPr id="780" name="Google Shape;780;p81"/>
          <p:cNvCxnSpPr/>
          <p:nvPr/>
        </p:nvCxnSpPr>
        <p:spPr>
          <a:xfrm>
            <a:off x="283850" y="3119127"/>
            <a:ext cx="8573100" cy="0"/>
          </a:xfrm>
          <a:prstGeom prst="straightConnector1">
            <a:avLst/>
          </a:prstGeom>
          <a:noFill/>
          <a:ln cap="flat" cmpd="sng" w="9525">
            <a:solidFill>
              <a:schemeClr val="dk1"/>
            </a:solidFill>
            <a:prstDash val="solid"/>
            <a:round/>
            <a:headEnd len="med" w="med" type="none"/>
            <a:tailEnd len="med" w="med" type="none"/>
          </a:ln>
        </p:spPr>
      </p:cxnSp>
      <p:sp>
        <p:nvSpPr>
          <p:cNvPr id="781" name="Google Shape;781;p81"/>
          <p:cNvSpPr/>
          <p:nvPr/>
        </p:nvSpPr>
        <p:spPr>
          <a:xfrm>
            <a:off x="283884" y="2721639"/>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02</a:t>
            </a:r>
            <a:endParaRPr sz="1800">
              <a:solidFill>
                <a:schemeClr val="dk1"/>
              </a:solidFill>
              <a:latin typeface="Inter"/>
              <a:ea typeface="Inter"/>
              <a:cs typeface="Inter"/>
              <a:sym typeface="Inter"/>
            </a:endParaRPr>
          </a:p>
        </p:txBody>
      </p:sp>
      <p:sp>
        <p:nvSpPr>
          <p:cNvPr id="782" name="Google Shape;782;p81"/>
          <p:cNvSpPr/>
          <p:nvPr/>
        </p:nvSpPr>
        <p:spPr>
          <a:xfrm>
            <a:off x="283884" y="3913223"/>
            <a:ext cx="544800" cy="544800"/>
          </a:xfrm>
          <a:prstGeom prst="ellipse">
            <a:avLst/>
          </a:prstGeom>
          <a:solidFill>
            <a:schemeClr val="accent3"/>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chemeClr val="dk1"/>
                </a:solidFill>
                <a:latin typeface="Inter"/>
                <a:ea typeface="Inter"/>
                <a:cs typeface="Inter"/>
                <a:sym typeface="Inter"/>
              </a:rPr>
              <a:t>03</a:t>
            </a:r>
            <a:endParaRPr sz="1800">
              <a:solidFill>
                <a:schemeClr val="dk1"/>
              </a:solidFill>
              <a:latin typeface="Inter"/>
              <a:ea typeface="Inter"/>
              <a:cs typeface="Inter"/>
              <a:sym typeface="Inter"/>
            </a:endParaRPr>
          </a:p>
        </p:txBody>
      </p:sp>
      <p:sp>
        <p:nvSpPr>
          <p:cNvPr id="783" name="Google Shape;783;p81"/>
          <p:cNvSpPr txBox="1"/>
          <p:nvPr>
            <p:ph type="title"/>
          </p:nvPr>
        </p:nvSpPr>
        <p:spPr>
          <a:xfrm>
            <a:off x="283850" y="701550"/>
            <a:ext cx="7731900" cy="323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000">
                <a:solidFill>
                  <a:schemeClr val="lt1"/>
                </a:solidFill>
              </a:rPr>
              <a:t>Functional Requirements Justifications</a:t>
            </a:r>
            <a:endParaRPr sz="3000">
              <a:solidFill>
                <a:schemeClr val="lt1"/>
              </a:solidFill>
            </a:endParaRPr>
          </a:p>
        </p:txBody>
      </p:sp>
      <p:sp>
        <p:nvSpPr>
          <p:cNvPr id="784" name="Google Shape;784;p81"/>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85" name="Google Shape;785;p81"/>
          <p:cNvSpPr txBox="1"/>
          <p:nvPr>
            <p:ph idx="2" type="title"/>
          </p:nvPr>
        </p:nvSpPr>
        <p:spPr>
          <a:xfrm>
            <a:off x="462975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Company Name</a:t>
            </a:r>
            <a:endParaRPr/>
          </a:p>
        </p:txBody>
      </p:sp>
      <p:sp>
        <p:nvSpPr>
          <p:cNvPr id="786" name="Google Shape;786;p81"/>
          <p:cNvSpPr txBox="1"/>
          <p:nvPr>
            <p:ph idx="3" type="title"/>
          </p:nvPr>
        </p:nvSpPr>
        <p:spPr>
          <a:xfrm>
            <a:off x="608610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Date</a:t>
            </a:r>
            <a:endParaRPr/>
          </a:p>
        </p:txBody>
      </p:sp>
      <p:sp>
        <p:nvSpPr>
          <p:cNvPr id="787" name="Google Shape;787;p81"/>
          <p:cNvSpPr txBox="1"/>
          <p:nvPr>
            <p:ph idx="5" type="subTitle"/>
          </p:nvPr>
        </p:nvSpPr>
        <p:spPr>
          <a:xfrm>
            <a:off x="1125100" y="1562276"/>
            <a:ext cx="7731900" cy="9963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400">
                <a:solidFill>
                  <a:schemeClr val="lt1"/>
                </a:solidFill>
              </a:rPr>
              <a:t>With a high success rate of grabbing the hat the RMP can then </a:t>
            </a:r>
            <a:r>
              <a:rPr lang="en" sz="2400">
                <a:solidFill>
                  <a:schemeClr val="lt1"/>
                </a:solidFill>
              </a:rPr>
              <a:t>proceed</a:t>
            </a:r>
            <a:r>
              <a:rPr lang="en" sz="2400">
                <a:solidFill>
                  <a:schemeClr val="lt1"/>
                </a:solidFill>
              </a:rPr>
              <a:t> to racking and scoring hat points.</a:t>
            </a:r>
            <a:endParaRPr/>
          </a:p>
        </p:txBody>
      </p:sp>
      <p:cxnSp>
        <p:nvCxnSpPr>
          <p:cNvPr id="788" name="Google Shape;788;p81"/>
          <p:cNvCxnSpPr/>
          <p:nvPr/>
        </p:nvCxnSpPr>
        <p:spPr>
          <a:xfrm>
            <a:off x="283850" y="4682671"/>
            <a:ext cx="8573100" cy="0"/>
          </a:xfrm>
          <a:prstGeom prst="straightConnector1">
            <a:avLst/>
          </a:prstGeom>
          <a:noFill/>
          <a:ln cap="flat" cmpd="sng" w="9525">
            <a:solidFill>
              <a:schemeClr val="dk1"/>
            </a:solidFill>
            <a:prstDash val="solid"/>
            <a:round/>
            <a:headEnd len="med" w="med" type="none"/>
            <a:tailEnd len="med" w="med" type="none"/>
          </a:ln>
        </p:spPr>
      </p:cxnSp>
      <p:sp>
        <p:nvSpPr>
          <p:cNvPr id="789" name="Google Shape;789;p81"/>
          <p:cNvSpPr txBox="1"/>
          <p:nvPr>
            <p:ph idx="1" type="subTitle"/>
          </p:nvPr>
        </p:nvSpPr>
        <p:spPr>
          <a:xfrm>
            <a:off x="1125100" y="2771279"/>
            <a:ext cx="7183200" cy="773700"/>
          </a:xfrm>
          <a:prstGeom prst="rect">
            <a:avLst/>
          </a:prstGeom>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sz="2400">
                <a:solidFill>
                  <a:schemeClr val="lt1"/>
                </a:solidFill>
              </a:rPr>
              <a:t>Turning around is crucial so that the RMP can direct onto a hook.</a:t>
            </a:r>
            <a:endParaRPr sz="2400">
              <a:solidFill>
                <a:schemeClr val="lt1"/>
              </a:solidFill>
            </a:endParaRPr>
          </a:p>
        </p:txBody>
      </p:sp>
      <p:sp>
        <p:nvSpPr>
          <p:cNvPr id="790" name="Google Shape;790;p81"/>
          <p:cNvSpPr txBox="1"/>
          <p:nvPr>
            <p:ph idx="7" type="subTitle"/>
          </p:nvPr>
        </p:nvSpPr>
        <p:spPr>
          <a:xfrm>
            <a:off x="1125100" y="3831405"/>
            <a:ext cx="7731900" cy="773700"/>
          </a:xfrm>
          <a:prstGeom prst="rect">
            <a:avLst/>
          </a:prstGeom>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sz="2400">
                <a:solidFill>
                  <a:schemeClr val="lt1"/>
                </a:solidFill>
              </a:rPr>
              <a:t>The RMP needs to be able to lift the hat high enough to get it off of the robbers’ heads and to the hooks. </a:t>
            </a:r>
            <a:endParaRPr sz="24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94" name="Shape 794"/>
        <p:cNvGrpSpPr/>
        <p:nvPr/>
      </p:nvGrpSpPr>
      <p:grpSpPr>
        <a:xfrm>
          <a:off x="0" y="0"/>
          <a:ext cx="0" cy="0"/>
          <a:chOff x="0" y="0"/>
          <a:chExt cx="0" cy="0"/>
        </a:xfrm>
      </p:grpSpPr>
      <p:graphicFrame>
        <p:nvGraphicFramePr>
          <p:cNvPr id="795" name="Google Shape;795;p82"/>
          <p:cNvGraphicFramePr/>
          <p:nvPr/>
        </p:nvGraphicFramePr>
        <p:xfrm>
          <a:off x="410625" y="899050"/>
          <a:ext cx="3000000" cy="3000000"/>
        </p:xfrm>
        <a:graphic>
          <a:graphicData uri="http://schemas.openxmlformats.org/drawingml/2006/table">
            <a:tbl>
              <a:tblPr>
                <a:noFill/>
                <a:tableStyleId>{302CCED4-7E5B-4614-B24A-0392D625F22D}</a:tableStyleId>
              </a:tblPr>
              <a:tblGrid>
                <a:gridCol w="2773175"/>
                <a:gridCol w="763825"/>
                <a:gridCol w="4782525"/>
              </a:tblGrid>
              <a:tr h="269950">
                <a:tc>
                  <a:txBody>
                    <a:bodyPr/>
                    <a:lstStyle/>
                    <a:p>
                      <a:pPr indent="0" lvl="0" marL="0" rtl="0" algn="l">
                        <a:spcBef>
                          <a:spcPts val="0"/>
                        </a:spcBef>
                        <a:spcAft>
                          <a:spcPts val="0"/>
                        </a:spcAft>
                        <a:buNone/>
                      </a:pPr>
                      <a:r>
                        <a:rPr lang="en" sz="1300"/>
                        <a:t>Requirement</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Weight</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Justification</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415325">
                <a:tc>
                  <a:txBody>
                    <a:bodyPr/>
                    <a:lstStyle/>
                    <a:p>
                      <a:pPr indent="0" lvl="0" marL="0" rtl="0" algn="l">
                        <a:spcBef>
                          <a:spcPts val="0"/>
                        </a:spcBef>
                        <a:spcAft>
                          <a:spcPts val="0"/>
                        </a:spcAft>
                        <a:buNone/>
                      </a:pPr>
                      <a:r>
                        <a:rPr lang="en" sz="1300"/>
                        <a:t>Able to grab and release hats 50% of the time</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5</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Highest priority because this is an ability unique to our RMP that is essential for its task completion</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269950">
                <a:tc>
                  <a:txBody>
                    <a:bodyPr/>
                    <a:lstStyle/>
                    <a:p>
                      <a:pPr indent="0" lvl="0" marL="0" rtl="0" algn="l">
                        <a:spcBef>
                          <a:spcPts val="0"/>
                        </a:spcBef>
                        <a:spcAft>
                          <a:spcPts val="0"/>
                        </a:spcAft>
                        <a:buNone/>
                      </a:pPr>
                      <a:r>
                        <a:rPr lang="en" sz="1300"/>
                        <a:t>Pivot 180 degrees in the saloon +/- 30 degrees</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4</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High priority because this is an ability that is essential for our RMP’s task </a:t>
                      </a:r>
                      <a:r>
                        <a:rPr lang="en" sz="1300"/>
                        <a:t>completion</a:t>
                      </a:r>
                      <a:r>
                        <a:rPr lang="en" sz="1300"/>
                        <a:t> but likely not unique to our RMP</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269950">
                <a:tc>
                  <a:txBody>
                    <a:bodyPr/>
                    <a:lstStyle/>
                    <a:p>
                      <a:pPr indent="0" lvl="0" marL="0" rtl="0" algn="l">
                        <a:spcBef>
                          <a:spcPts val="0"/>
                        </a:spcBef>
                        <a:spcAft>
                          <a:spcPts val="0"/>
                        </a:spcAft>
                        <a:buNone/>
                      </a:pPr>
                      <a:r>
                        <a:rPr lang="en" sz="1300"/>
                        <a:t>Lift hats off the robbers and up to an elevation of 7 inches +/-2 inches</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5</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Clr>
                          <a:schemeClr val="lt1"/>
                        </a:buClr>
                        <a:buSzPts val="1100"/>
                        <a:buFont typeface="Arial"/>
                        <a:buNone/>
                      </a:pPr>
                      <a:r>
                        <a:rPr lang="en" sz="1300">
                          <a:solidFill>
                            <a:schemeClr val="lt1"/>
                          </a:solidFill>
                        </a:rPr>
                        <a:t>Highest priority because this is an ability unique to our RMP that is essential for its task completion</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269950">
                <a:tc>
                  <a:txBody>
                    <a:bodyPr/>
                    <a:lstStyle/>
                    <a:p>
                      <a:pPr indent="0" lvl="0" marL="0" rtl="0" algn="l">
                        <a:spcBef>
                          <a:spcPts val="0"/>
                        </a:spcBef>
                        <a:spcAft>
                          <a:spcPts val="0"/>
                        </a:spcAft>
                        <a:buNone/>
                      </a:pPr>
                      <a:r>
                        <a:rPr lang="en" sz="1300"/>
                        <a:t>Manufacturability</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3</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Average priority because our RMP needs to be feasible to manufacture but it is acceptable if it has some challenging aspects to manufacture</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269950">
                <a:tc>
                  <a:txBody>
                    <a:bodyPr/>
                    <a:lstStyle/>
                    <a:p>
                      <a:pPr indent="0" lvl="0" marL="0" rtl="0" algn="l">
                        <a:spcBef>
                          <a:spcPts val="0"/>
                        </a:spcBef>
                        <a:spcAft>
                          <a:spcPts val="0"/>
                        </a:spcAft>
                        <a:buNone/>
                      </a:pPr>
                      <a:r>
                        <a:rPr lang="en" sz="1300"/>
                        <a:t>Creativity</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1</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 sz="1300"/>
                        <a:t>Low priority because a simple RMP could be more efficient at completing it’s functional requirements</a:t>
                      </a:r>
                      <a:endParaRPr sz="1300"/>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796" name="Google Shape;796;p82"/>
          <p:cNvSpPr txBox="1"/>
          <p:nvPr>
            <p:ph idx="12"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797" name="Google Shape;797;p82"/>
          <p:cNvSpPr txBox="1"/>
          <p:nvPr>
            <p:ph type="title"/>
          </p:nvPr>
        </p:nvSpPr>
        <p:spPr>
          <a:xfrm>
            <a:off x="462975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Company Name</a:t>
            </a:r>
            <a:endParaRPr/>
          </a:p>
        </p:txBody>
      </p:sp>
      <p:sp>
        <p:nvSpPr>
          <p:cNvPr id="798" name="Google Shape;798;p82"/>
          <p:cNvSpPr txBox="1"/>
          <p:nvPr>
            <p:ph idx="8" type="sldNum"/>
          </p:nvPr>
        </p:nvSpPr>
        <p:spPr>
          <a:xfrm>
            <a:off x="8308150" y="4782125"/>
            <a:ext cx="548700" cy="762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99" name="Google Shape;799;p82"/>
          <p:cNvSpPr txBox="1"/>
          <p:nvPr>
            <p:ph idx="9" type="title"/>
          </p:nvPr>
        </p:nvSpPr>
        <p:spPr>
          <a:xfrm>
            <a:off x="6086100" y="4778975"/>
            <a:ext cx="1328400" cy="76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Date</a:t>
            </a:r>
            <a:endParaRPr/>
          </a:p>
        </p:txBody>
      </p:sp>
      <p:sp>
        <p:nvSpPr>
          <p:cNvPr id="800" name="Google Shape;800;p82"/>
          <p:cNvSpPr txBox="1"/>
          <p:nvPr>
            <p:ph idx="13" type="title"/>
          </p:nvPr>
        </p:nvSpPr>
        <p:spPr>
          <a:xfrm>
            <a:off x="283850" y="403438"/>
            <a:ext cx="2773200" cy="667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solidFill>
                  <a:schemeClr val="lt1"/>
                </a:solidFill>
              </a:rPr>
              <a:t>Weightings</a:t>
            </a:r>
            <a:endParaRPr>
              <a:solidFill>
                <a:schemeClr val="lt1"/>
              </a:solidFill>
            </a:endParaRPr>
          </a:p>
        </p:txBody>
      </p:sp>
      <p:cxnSp>
        <p:nvCxnSpPr>
          <p:cNvPr id="801" name="Google Shape;801;p82"/>
          <p:cNvCxnSpPr/>
          <p:nvPr/>
        </p:nvCxnSpPr>
        <p:spPr>
          <a:xfrm>
            <a:off x="283850" y="289571"/>
            <a:ext cx="8573100" cy="0"/>
          </a:xfrm>
          <a:prstGeom prst="straightConnector1">
            <a:avLst/>
          </a:prstGeom>
          <a:noFill/>
          <a:ln cap="flat" cmpd="sng" w="9525">
            <a:solidFill>
              <a:schemeClr val="accent3"/>
            </a:solidFill>
            <a:prstDash val="solid"/>
            <a:round/>
            <a:headEnd len="med" w="med" type="none"/>
            <a:tailEnd len="med" w="med" type="none"/>
          </a:ln>
        </p:spPr>
      </p:cxnSp>
      <p:cxnSp>
        <p:nvCxnSpPr>
          <p:cNvPr id="802" name="Google Shape;802;p82"/>
          <p:cNvCxnSpPr/>
          <p:nvPr/>
        </p:nvCxnSpPr>
        <p:spPr>
          <a:xfrm>
            <a:off x="283850" y="4682671"/>
            <a:ext cx="8573100" cy="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6" name="Shape 806"/>
        <p:cNvGrpSpPr/>
        <p:nvPr/>
      </p:nvGrpSpPr>
      <p:grpSpPr>
        <a:xfrm>
          <a:off x="0" y="0"/>
          <a:ext cx="0" cy="0"/>
          <a:chOff x="0" y="0"/>
          <a:chExt cx="0" cy="0"/>
        </a:xfrm>
      </p:grpSpPr>
      <p:sp>
        <p:nvSpPr>
          <p:cNvPr id="807" name="Google Shape;807;p83"/>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08" name="Google Shape;808;p83"/>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 1</a:t>
            </a:r>
            <a:endParaRPr>
              <a:solidFill>
                <a:schemeClr val="lt1"/>
              </a:solidFill>
            </a:endParaRPr>
          </a:p>
        </p:txBody>
      </p:sp>
      <p:cxnSp>
        <p:nvCxnSpPr>
          <p:cNvPr id="809" name="Google Shape;809;p83"/>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810" name="Google Shape;810;p83"/>
          <p:cNvPicPr preferRelativeResize="0"/>
          <p:nvPr/>
        </p:nvPicPr>
        <p:blipFill>
          <a:blip r:embed="rId3">
            <a:alphaModFix/>
          </a:blip>
          <a:stretch>
            <a:fillRect/>
          </a:stretch>
        </p:blipFill>
        <p:spPr>
          <a:xfrm>
            <a:off x="4794038" y="530800"/>
            <a:ext cx="3781425" cy="3686175"/>
          </a:xfrm>
          <a:prstGeom prst="rect">
            <a:avLst/>
          </a:prstGeom>
          <a:noFill/>
          <a:ln>
            <a:noFill/>
          </a:ln>
        </p:spPr>
      </p:pic>
      <p:sp>
        <p:nvSpPr>
          <p:cNvPr id="811" name="Google Shape;811;p83"/>
          <p:cNvSpPr txBox="1"/>
          <p:nvPr/>
        </p:nvSpPr>
        <p:spPr>
          <a:xfrm>
            <a:off x="506325" y="1325200"/>
            <a:ext cx="4065600" cy="32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Function Requirement Justifications: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Clamping/pinching claw allows for the RMP to grab the hat securely</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Track treads allow the RMP to pivot very easily, allowing for a 180 degree turn inside the saloon</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Screw actuator in the vertical spine allowing for the hats to be lifted up to 10 inches</a:t>
            </a:r>
            <a:endParaRPr>
              <a:solidFill>
                <a:schemeClr val="lt1"/>
              </a:solidFill>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15" name="Shape 815"/>
        <p:cNvGrpSpPr/>
        <p:nvPr/>
      </p:nvGrpSpPr>
      <p:grpSpPr>
        <a:xfrm>
          <a:off x="0" y="0"/>
          <a:ext cx="0" cy="0"/>
          <a:chOff x="0" y="0"/>
          <a:chExt cx="0" cy="0"/>
        </a:xfrm>
      </p:grpSpPr>
      <p:sp>
        <p:nvSpPr>
          <p:cNvPr id="816" name="Google Shape;816;p84"/>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17" name="Google Shape;817;p84"/>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 2</a:t>
            </a:r>
            <a:endParaRPr>
              <a:solidFill>
                <a:schemeClr val="lt1"/>
              </a:solidFill>
            </a:endParaRPr>
          </a:p>
        </p:txBody>
      </p:sp>
      <p:cxnSp>
        <p:nvCxnSpPr>
          <p:cNvPr id="818" name="Google Shape;818;p84"/>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819" name="Google Shape;819;p84"/>
          <p:cNvPicPr preferRelativeResize="0"/>
          <p:nvPr/>
        </p:nvPicPr>
        <p:blipFill>
          <a:blip r:embed="rId3">
            <a:alphaModFix/>
          </a:blip>
          <a:stretch>
            <a:fillRect/>
          </a:stretch>
        </p:blipFill>
        <p:spPr>
          <a:xfrm>
            <a:off x="4571200" y="949673"/>
            <a:ext cx="4227099" cy="3143199"/>
          </a:xfrm>
          <a:prstGeom prst="rect">
            <a:avLst/>
          </a:prstGeom>
          <a:noFill/>
          <a:ln>
            <a:noFill/>
          </a:ln>
        </p:spPr>
      </p:pic>
      <p:sp>
        <p:nvSpPr>
          <p:cNvPr id="820" name="Google Shape;820;p84"/>
          <p:cNvSpPr txBox="1"/>
          <p:nvPr/>
        </p:nvSpPr>
        <p:spPr>
          <a:xfrm>
            <a:off x="506325" y="1325200"/>
            <a:ext cx="4065600" cy="32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Function Requirement Justifications: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Grabbing claw allow the RMP to quickly secure hats from longer distances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A</a:t>
            </a:r>
            <a:r>
              <a:rPr lang="en">
                <a:solidFill>
                  <a:schemeClr val="lt1"/>
                </a:solidFill>
                <a:latin typeface="Inter"/>
                <a:ea typeface="Inter"/>
                <a:cs typeface="Inter"/>
                <a:sym typeface="Inter"/>
              </a:rPr>
              <a:t>llows for better maneuverability with the pivot wheel and a smaller turning radius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B</a:t>
            </a:r>
            <a:r>
              <a:rPr lang="en">
                <a:solidFill>
                  <a:schemeClr val="lt1"/>
                </a:solidFill>
                <a:latin typeface="Inter"/>
                <a:ea typeface="Inter"/>
                <a:cs typeface="Inter"/>
                <a:sym typeface="Inter"/>
              </a:rPr>
              <a:t>elt system can lift the hats to elevations of at least 7 inches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24" name="Shape 824"/>
        <p:cNvGrpSpPr/>
        <p:nvPr/>
      </p:nvGrpSpPr>
      <p:grpSpPr>
        <a:xfrm>
          <a:off x="0" y="0"/>
          <a:ext cx="0" cy="0"/>
          <a:chOff x="0" y="0"/>
          <a:chExt cx="0" cy="0"/>
        </a:xfrm>
      </p:grpSpPr>
      <p:sp>
        <p:nvSpPr>
          <p:cNvPr id="825" name="Google Shape;825;p8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26" name="Google Shape;826;p85"/>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 3</a:t>
            </a:r>
            <a:endParaRPr>
              <a:solidFill>
                <a:schemeClr val="lt1"/>
              </a:solidFill>
            </a:endParaRPr>
          </a:p>
        </p:txBody>
      </p:sp>
      <p:cxnSp>
        <p:nvCxnSpPr>
          <p:cNvPr id="827" name="Google Shape;827;p85"/>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828" name="Google Shape;828;p85"/>
          <p:cNvPicPr preferRelativeResize="0"/>
          <p:nvPr/>
        </p:nvPicPr>
        <p:blipFill>
          <a:blip r:embed="rId3">
            <a:alphaModFix/>
          </a:blip>
          <a:stretch>
            <a:fillRect/>
          </a:stretch>
        </p:blipFill>
        <p:spPr>
          <a:xfrm>
            <a:off x="4716638" y="1016625"/>
            <a:ext cx="4170825" cy="3110250"/>
          </a:xfrm>
          <a:prstGeom prst="rect">
            <a:avLst/>
          </a:prstGeom>
          <a:noFill/>
          <a:ln>
            <a:noFill/>
          </a:ln>
        </p:spPr>
      </p:pic>
      <p:sp>
        <p:nvSpPr>
          <p:cNvPr id="829" name="Google Shape;829;p85"/>
          <p:cNvSpPr txBox="1"/>
          <p:nvPr/>
        </p:nvSpPr>
        <p:spPr>
          <a:xfrm>
            <a:off x="506325" y="1325200"/>
            <a:ext cx="4065600" cy="32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Function Requirement Justifications: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L</a:t>
            </a:r>
            <a:r>
              <a:rPr lang="en">
                <a:solidFill>
                  <a:schemeClr val="lt1"/>
                </a:solidFill>
                <a:latin typeface="Inter"/>
                <a:ea typeface="Inter"/>
                <a:cs typeface="Inter"/>
                <a:sym typeface="Inter"/>
              </a:rPr>
              <a:t>ift features a hook that can pick up hats quickly</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T</a:t>
            </a:r>
            <a:r>
              <a:rPr lang="en">
                <a:solidFill>
                  <a:schemeClr val="lt1"/>
                </a:solidFill>
                <a:latin typeface="Inter"/>
                <a:ea typeface="Inter"/>
                <a:cs typeface="Inter"/>
                <a:sym typeface="Inter"/>
              </a:rPr>
              <a:t>ank drive to maneuver and turn in tight areas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Lift design allows hats to be raised at least 7 inches</a:t>
            </a:r>
            <a:endParaRPr>
              <a:solidFill>
                <a:schemeClr val="lt1"/>
              </a:solidFill>
              <a:latin typeface="Inter"/>
              <a:ea typeface="Inter"/>
              <a:cs typeface="Inter"/>
              <a:sym typeface="Inter"/>
            </a:endParaRPr>
          </a:p>
        </p:txBody>
      </p:sp>
      <p:sp>
        <p:nvSpPr>
          <p:cNvPr id="830" name="Google Shape;830;p85"/>
          <p:cNvSpPr txBox="1"/>
          <p:nvPr/>
        </p:nvSpPr>
        <p:spPr>
          <a:xfrm>
            <a:off x="5761800" y="344425"/>
            <a:ext cx="2080500" cy="4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Inter"/>
                <a:ea typeface="Inter"/>
                <a:cs typeface="Inter"/>
                <a:sym typeface="Inter"/>
              </a:rPr>
              <a:t>Baseline design</a:t>
            </a:r>
            <a:endParaRPr sz="2000">
              <a:solidFill>
                <a:schemeClr val="lt1"/>
              </a:solidFill>
              <a:latin typeface="Inter"/>
              <a:ea typeface="Inter"/>
              <a:cs typeface="Inter"/>
              <a:sym typeface="Inte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4" name="Shape 834"/>
        <p:cNvGrpSpPr/>
        <p:nvPr/>
      </p:nvGrpSpPr>
      <p:grpSpPr>
        <a:xfrm>
          <a:off x="0" y="0"/>
          <a:ext cx="0" cy="0"/>
          <a:chOff x="0" y="0"/>
          <a:chExt cx="0" cy="0"/>
        </a:xfrm>
      </p:grpSpPr>
      <p:sp>
        <p:nvSpPr>
          <p:cNvPr id="835" name="Google Shape;835;p86"/>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36" name="Google Shape;836;p86"/>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 4</a:t>
            </a:r>
            <a:endParaRPr>
              <a:solidFill>
                <a:schemeClr val="lt1"/>
              </a:solidFill>
            </a:endParaRPr>
          </a:p>
        </p:txBody>
      </p:sp>
      <p:cxnSp>
        <p:nvCxnSpPr>
          <p:cNvPr id="837" name="Google Shape;837;p86"/>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838" name="Google Shape;838;p86"/>
          <p:cNvPicPr preferRelativeResize="0"/>
          <p:nvPr/>
        </p:nvPicPr>
        <p:blipFill>
          <a:blip r:embed="rId3">
            <a:alphaModFix/>
          </a:blip>
          <a:stretch>
            <a:fillRect/>
          </a:stretch>
        </p:blipFill>
        <p:spPr>
          <a:xfrm>
            <a:off x="4717838" y="952498"/>
            <a:ext cx="3933825" cy="3238500"/>
          </a:xfrm>
          <a:prstGeom prst="rect">
            <a:avLst/>
          </a:prstGeom>
          <a:noFill/>
          <a:ln>
            <a:noFill/>
          </a:ln>
        </p:spPr>
      </p:pic>
      <p:sp>
        <p:nvSpPr>
          <p:cNvPr id="839" name="Google Shape;839;p86"/>
          <p:cNvSpPr txBox="1"/>
          <p:nvPr/>
        </p:nvSpPr>
        <p:spPr>
          <a:xfrm>
            <a:off x="506325" y="1325200"/>
            <a:ext cx="4065600" cy="32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Function Requirement Justifications: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Cup-like claw allows hats to lifted securely and quickly</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Four-wheel drivetrain design to allow RMP to turn 180 degrees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Vertical belt lift that allows hats to be lifted at least 7 inches</a:t>
            </a:r>
            <a:endParaRPr>
              <a:solidFill>
                <a:schemeClr val="lt1"/>
              </a:solidFill>
              <a:latin typeface="Inter"/>
              <a:ea typeface="Inter"/>
              <a:cs typeface="Inter"/>
              <a:sym typeface="Inte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3" name="Shape 843"/>
        <p:cNvGrpSpPr/>
        <p:nvPr/>
      </p:nvGrpSpPr>
      <p:grpSpPr>
        <a:xfrm>
          <a:off x="0" y="0"/>
          <a:ext cx="0" cy="0"/>
          <a:chOff x="0" y="0"/>
          <a:chExt cx="0" cy="0"/>
        </a:xfrm>
      </p:grpSpPr>
      <p:sp>
        <p:nvSpPr>
          <p:cNvPr id="844" name="Google Shape;844;p87"/>
          <p:cNvSpPr txBox="1"/>
          <p:nvPr/>
        </p:nvSpPr>
        <p:spPr>
          <a:xfrm>
            <a:off x="506325" y="1325200"/>
            <a:ext cx="4065600" cy="32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Inter"/>
                <a:ea typeface="Inter"/>
                <a:cs typeface="Inter"/>
                <a:sym typeface="Inter"/>
              </a:rPr>
              <a:t>Function Requirement Justifications: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Multiple claws to lift multiple hats at once to reduce hat </a:t>
            </a:r>
            <a:r>
              <a:rPr lang="en">
                <a:solidFill>
                  <a:schemeClr val="lt1"/>
                </a:solidFill>
                <a:latin typeface="Inter"/>
                <a:ea typeface="Inter"/>
                <a:cs typeface="Inter"/>
                <a:sym typeface="Inter"/>
              </a:rPr>
              <a:t>retrieval</a:t>
            </a:r>
            <a:r>
              <a:rPr lang="en">
                <a:solidFill>
                  <a:schemeClr val="lt1"/>
                </a:solidFill>
                <a:latin typeface="Inter"/>
                <a:ea typeface="Inter"/>
                <a:cs typeface="Inter"/>
                <a:sym typeface="Inter"/>
              </a:rPr>
              <a:t> time</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Four-wheel drivetrain design to allow RMP to turn 180 degrees</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0" lvl="0" marL="0" rtl="0" algn="l">
              <a:spcBef>
                <a:spcPts val="0"/>
              </a:spcBef>
              <a:spcAft>
                <a:spcPts val="0"/>
              </a:spcAft>
              <a:buNone/>
            </a:pPr>
            <a:r>
              <a:t/>
            </a:r>
            <a:endParaRPr>
              <a:solidFill>
                <a:schemeClr val="lt1"/>
              </a:solidFill>
              <a:latin typeface="Inter"/>
              <a:ea typeface="Inter"/>
              <a:cs typeface="Inter"/>
              <a:sym typeface="Inter"/>
            </a:endParaRPr>
          </a:p>
          <a:p>
            <a:pPr indent="-317500" lvl="0" marL="457200" rtl="0" algn="l">
              <a:spcBef>
                <a:spcPts val="0"/>
              </a:spcBef>
              <a:spcAft>
                <a:spcPts val="0"/>
              </a:spcAft>
              <a:buClr>
                <a:schemeClr val="lt1"/>
              </a:buClr>
              <a:buSzPts val="1400"/>
              <a:buFont typeface="Inter"/>
              <a:buAutoNum type="arabicPeriod"/>
            </a:pPr>
            <a:r>
              <a:rPr lang="en">
                <a:solidFill>
                  <a:schemeClr val="lt1"/>
                </a:solidFill>
                <a:latin typeface="Inter"/>
                <a:ea typeface="Inter"/>
                <a:cs typeface="Inter"/>
                <a:sym typeface="Inter"/>
              </a:rPr>
              <a:t>Vertical conveyor belt lift that allows multiple hats to be lifted at least 7 inches</a:t>
            </a:r>
            <a:endParaRPr>
              <a:solidFill>
                <a:schemeClr val="lt1"/>
              </a:solidFill>
              <a:latin typeface="Inter"/>
              <a:ea typeface="Inter"/>
              <a:cs typeface="Inter"/>
              <a:sym typeface="Inter"/>
            </a:endParaRPr>
          </a:p>
        </p:txBody>
      </p:sp>
      <p:sp>
        <p:nvSpPr>
          <p:cNvPr id="845" name="Google Shape;845;p8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46" name="Google Shape;846;p87"/>
          <p:cNvSpPr txBox="1"/>
          <p:nvPr>
            <p:ph type="title"/>
          </p:nvPr>
        </p:nvSpPr>
        <p:spPr>
          <a:xfrm>
            <a:off x="283850" y="285900"/>
            <a:ext cx="2764800" cy="94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Design Concept 5</a:t>
            </a:r>
            <a:endParaRPr>
              <a:solidFill>
                <a:schemeClr val="lt1"/>
              </a:solidFill>
            </a:endParaRPr>
          </a:p>
        </p:txBody>
      </p:sp>
      <p:cxnSp>
        <p:nvCxnSpPr>
          <p:cNvPr id="847" name="Google Shape;847;p87"/>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848" name="Google Shape;848;p87"/>
          <p:cNvPicPr preferRelativeResize="0"/>
          <p:nvPr/>
        </p:nvPicPr>
        <p:blipFill>
          <a:blip r:embed="rId3">
            <a:alphaModFix/>
          </a:blip>
          <a:stretch>
            <a:fillRect/>
          </a:stretch>
        </p:blipFill>
        <p:spPr>
          <a:xfrm>
            <a:off x="4611700" y="1135817"/>
            <a:ext cx="4146101" cy="277090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2" name="Shape 852"/>
        <p:cNvGrpSpPr/>
        <p:nvPr/>
      </p:nvGrpSpPr>
      <p:grpSpPr>
        <a:xfrm>
          <a:off x="0" y="0"/>
          <a:ext cx="0" cy="0"/>
          <a:chOff x="0" y="0"/>
          <a:chExt cx="0" cy="0"/>
        </a:xfrm>
      </p:grpSpPr>
      <p:sp>
        <p:nvSpPr>
          <p:cNvPr id="853" name="Google Shape;853;p88"/>
          <p:cNvSpPr txBox="1"/>
          <p:nvPr/>
        </p:nvSpPr>
        <p:spPr>
          <a:xfrm>
            <a:off x="283850" y="1010550"/>
            <a:ext cx="29715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Drivetrain: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Wheel material</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Motor torque</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Wheel placement</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Wheel material</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Motor torque</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First principle testing</a:t>
            </a:r>
            <a:endParaRPr sz="1600">
              <a:solidFill>
                <a:schemeClr val="lt1"/>
              </a:solidFill>
              <a:latin typeface="Inter"/>
              <a:ea typeface="Inter"/>
              <a:cs typeface="Inter"/>
              <a:sym typeface="Inter"/>
            </a:endParaRPr>
          </a:p>
        </p:txBody>
      </p:sp>
      <p:sp>
        <p:nvSpPr>
          <p:cNvPr id="854" name="Google Shape;854;p8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55" name="Google Shape;855;p88"/>
          <p:cNvSpPr txBox="1"/>
          <p:nvPr>
            <p:ph type="title"/>
          </p:nvPr>
        </p:nvSpPr>
        <p:spPr>
          <a:xfrm>
            <a:off x="283850" y="285900"/>
            <a:ext cx="78426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Decision Variables: Drivetrain</a:t>
            </a:r>
            <a:endParaRPr>
              <a:solidFill>
                <a:schemeClr val="lt1"/>
              </a:solidFill>
            </a:endParaRPr>
          </a:p>
        </p:txBody>
      </p:sp>
      <p:sp>
        <p:nvSpPr>
          <p:cNvPr id="856" name="Google Shape;856;p88"/>
          <p:cNvSpPr txBox="1"/>
          <p:nvPr/>
        </p:nvSpPr>
        <p:spPr>
          <a:xfrm>
            <a:off x="3287825" y="1022225"/>
            <a:ext cx="5630100" cy="383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Justification:</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Wheel material: The wheels of the RMP need to have enough friction so that the RMP does not </a:t>
            </a:r>
            <a:r>
              <a:rPr lang="en" sz="1200">
                <a:solidFill>
                  <a:schemeClr val="lt1"/>
                </a:solidFill>
                <a:latin typeface="Inter"/>
                <a:ea typeface="Inter"/>
                <a:cs typeface="Inter"/>
                <a:sym typeface="Inter"/>
              </a:rPr>
              <a:t>slip but they also need little enough friction so that the motor can still drive the RMP.</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Motor torque: The torque of the motor needs to be strong enough to turn the wheels and drive the RMP.</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Wheel placement: The wheels need to be set up on the RMP in a way that allows the RMP to efficiently turn.</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Being able to efficiently drive and turn the RMP will help to complete our functional requirement of turning 180 degrees.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The most important variables were the wheel material and the motor torque so we did testing on those variables. We choose to do first principle testing on these variables because they were feasible to do based on material and motor data.  </a:t>
            </a:r>
            <a:endParaRPr sz="1200">
              <a:solidFill>
                <a:schemeClr val="lt1"/>
              </a:solidFill>
              <a:latin typeface="Inter"/>
              <a:ea typeface="Inter"/>
              <a:cs typeface="Inter"/>
              <a:sym typeface="Inte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0" name="Shape 860"/>
        <p:cNvGrpSpPr/>
        <p:nvPr/>
      </p:nvGrpSpPr>
      <p:grpSpPr>
        <a:xfrm>
          <a:off x="0" y="0"/>
          <a:ext cx="0" cy="0"/>
          <a:chOff x="0" y="0"/>
          <a:chExt cx="0" cy="0"/>
        </a:xfrm>
      </p:grpSpPr>
      <p:sp>
        <p:nvSpPr>
          <p:cNvPr id="861" name="Google Shape;861;p89"/>
          <p:cNvSpPr txBox="1"/>
          <p:nvPr/>
        </p:nvSpPr>
        <p:spPr>
          <a:xfrm>
            <a:off x="3309775" y="1010550"/>
            <a:ext cx="56673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Justification</a:t>
            </a:r>
            <a:r>
              <a:rPr lang="en" sz="1600">
                <a:solidFill>
                  <a:schemeClr val="lt1"/>
                </a:solidFill>
                <a:latin typeface="Inter"/>
                <a:ea typeface="Inter"/>
                <a:cs typeface="Inter"/>
                <a:sym typeface="Inter"/>
              </a:rPr>
              <a:t>:</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RPM of motor: The RPM of the motor is important because it would tell us how </a:t>
            </a:r>
            <a:r>
              <a:rPr lang="en" sz="1200">
                <a:solidFill>
                  <a:schemeClr val="lt1"/>
                </a:solidFill>
                <a:latin typeface="Inter"/>
                <a:ea typeface="Inter"/>
                <a:cs typeface="Inter"/>
                <a:sym typeface="Inter"/>
              </a:rPr>
              <a:t>fast the motor needs to be spinning in order to lift the claw in a reasonable amount of time.</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Height of screw: The height of the screw is important because our claw needs the ability to be lifted high enough to pick up the hat and put them on the hook. However, the screw also can’t be too high because we could risk the RMP tipping.</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Lift placement: The lift must be place somewhere that is far enough out so that the claw can reach the hat but it also needs to be far enough in so that it can stable and secured.</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Being able to efficiently raise and lower the lift will help to complete the functional requirement of lifting the hats to the elevation of 7 inches.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The most important variable was the RPM of the motor. First principle testing was done on this variable because it was feasible to calculate the RPM of the motor with the screw pitch information.</a:t>
            </a:r>
            <a:endParaRPr sz="1200">
              <a:solidFill>
                <a:schemeClr val="lt1"/>
              </a:solidFill>
              <a:latin typeface="Inter"/>
              <a:ea typeface="Inter"/>
              <a:cs typeface="Inter"/>
              <a:sym typeface="Inter"/>
            </a:endParaRPr>
          </a:p>
        </p:txBody>
      </p:sp>
      <p:sp>
        <p:nvSpPr>
          <p:cNvPr id="862" name="Google Shape;862;p89"/>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63" name="Google Shape;863;p89"/>
          <p:cNvSpPr txBox="1"/>
          <p:nvPr>
            <p:ph type="title"/>
          </p:nvPr>
        </p:nvSpPr>
        <p:spPr>
          <a:xfrm>
            <a:off x="283850" y="285900"/>
            <a:ext cx="78426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Decision Variables: Lift</a:t>
            </a:r>
            <a:endParaRPr>
              <a:solidFill>
                <a:schemeClr val="lt1"/>
              </a:solidFill>
            </a:endParaRPr>
          </a:p>
        </p:txBody>
      </p:sp>
      <p:sp>
        <p:nvSpPr>
          <p:cNvPr id="864" name="Google Shape;864;p89"/>
          <p:cNvSpPr txBox="1"/>
          <p:nvPr/>
        </p:nvSpPr>
        <p:spPr>
          <a:xfrm>
            <a:off x="360175" y="1010550"/>
            <a:ext cx="29496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Lift:</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RPM of motor</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Height of screw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Placement of the lift on the drivetrain</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RPM of motor</a:t>
            </a:r>
            <a:endParaRPr sz="1600">
              <a:solidFill>
                <a:schemeClr val="lt1"/>
              </a:solidFill>
              <a:latin typeface="Inter"/>
              <a:ea typeface="Inter"/>
              <a:cs typeface="Inter"/>
              <a:sym typeface="Inter"/>
            </a:endParaRPr>
          </a:p>
          <a:p>
            <a:pPr indent="0" lvl="0" marL="0" rtl="0" algn="l">
              <a:lnSpc>
                <a:spcPct val="115000"/>
              </a:lnSpc>
              <a:spcBef>
                <a:spcPts val="0"/>
              </a:spcBef>
              <a:spcAft>
                <a:spcPts val="0"/>
              </a:spcAft>
              <a:buNone/>
            </a:pPr>
            <a:r>
              <a:t/>
            </a:r>
            <a:endParaRPr b="1"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First principle testing</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8" name="Shape 868"/>
        <p:cNvGrpSpPr/>
        <p:nvPr/>
      </p:nvGrpSpPr>
      <p:grpSpPr>
        <a:xfrm>
          <a:off x="0" y="0"/>
          <a:ext cx="0" cy="0"/>
          <a:chOff x="0" y="0"/>
          <a:chExt cx="0" cy="0"/>
        </a:xfrm>
      </p:grpSpPr>
      <p:sp>
        <p:nvSpPr>
          <p:cNvPr id="869" name="Google Shape;869;p90"/>
          <p:cNvSpPr txBox="1"/>
          <p:nvPr/>
        </p:nvSpPr>
        <p:spPr>
          <a:xfrm>
            <a:off x="284850" y="1010475"/>
            <a:ext cx="29496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Claw: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Shape of claw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Thickness of claw</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Char char="●"/>
            </a:pPr>
            <a:r>
              <a:rPr lang="en" sz="1600">
                <a:solidFill>
                  <a:schemeClr val="lt1"/>
                </a:solidFill>
                <a:latin typeface="Inter"/>
                <a:ea typeface="Inter"/>
                <a:cs typeface="Inter"/>
                <a:sym typeface="Inter"/>
              </a:rPr>
              <a:t>Infill of claw</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Most important: </a:t>
            </a:r>
            <a:endParaRPr sz="1600">
              <a:solidFill>
                <a:schemeClr val="lt1"/>
              </a:solidFill>
              <a:latin typeface="Inter"/>
              <a:ea typeface="Inter"/>
              <a:cs typeface="Inter"/>
              <a:sym typeface="Inter"/>
            </a:endParaRPr>
          </a:p>
          <a:p>
            <a:pPr indent="0" lvl="0" marL="0" rtl="0" algn="l">
              <a:lnSpc>
                <a:spcPct val="115000"/>
              </a:lnSpc>
              <a:spcBef>
                <a:spcPts val="0"/>
              </a:spcBef>
              <a:spcAft>
                <a:spcPts val="0"/>
              </a:spcAft>
              <a:buNone/>
            </a:pPr>
            <a:r>
              <a:rPr lang="en" sz="1600">
                <a:solidFill>
                  <a:schemeClr val="lt1"/>
                </a:solidFill>
                <a:latin typeface="Inter"/>
                <a:ea typeface="Inter"/>
                <a:cs typeface="Inter"/>
                <a:sym typeface="Inter"/>
              </a:rPr>
              <a:t>Shape of claw </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Empirical testing</a:t>
            </a:r>
            <a:endParaRPr sz="1600">
              <a:solidFill>
                <a:schemeClr val="lt1"/>
              </a:solidFill>
              <a:latin typeface="Inter"/>
              <a:ea typeface="Inter"/>
              <a:cs typeface="Inter"/>
              <a:sym typeface="Inter"/>
            </a:endParaRPr>
          </a:p>
        </p:txBody>
      </p:sp>
      <p:sp>
        <p:nvSpPr>
          <p:cNvPr id="870" name="Google Shape;870;p90"/>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71" name="Google Shape;871;p90"/>
          <p:cNvSpPr txBox="1"/>
          <p:nvPr>
            <p:ph type="title"/>
          </p:nvPr>
        </p:nvSpPr>
        <p:spPr>
          <a:xfrm>
            <a:off x="283850" y="285900"/>
            <a:ext cx="78426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Decision Variables: Claw</a:t>
            </a:r>
            <a:endParaRPr>
              <a:solidFill>
                <a:schemeClr val="lt1"/>
              </a:solidFill>
            </a:endParaRPr>
          </a:p>
        </p:txBody>
      </p:sp>
      <p:sp>
        <p:nvSpPr>
          <p:cNvPr id="872" name="Google Shape;872;p90"/>
          <p:cNvSpPr txBox="1"/>
          <p:nvPr/>
        </p:nvSpPr>
        <p:spPr>
          <a:xfrm>
            <a:off x="3255400" y="1009250"/>
            <a:ext cx="5636400" cy="382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Justification:</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Shape of the claw: The </a:t>
            </a:r>
            <a:r>
              <a:rPr lang="en" sz="1200">
                <a:solidFill>
                  <a:schemeClr val="lt1"/>
                </a:solidFill>
                <a:latin typeface="Inter"/>
                <a:ea typeface="Inter"/>
                <a:cs typeface="Inter"/>
                <a:sym typeface="Inter"/>
              </a:rPr>
              <a:t>shape</a:t>
            </a:r>
            <a:r>
              <a:rPr lang="en" sz="1200">
                <a:solidFill>
                  <a:schemeClr val="lt1"/>
                </a:solidFill>
                <a:latin typeface="Inter"/>
                <a:ea typeface="Inter"/>
                <a:cs typeface="Inter"/>
                <a:sym typeface="Inter"/>
              </a:rPr>
              <a:t> of the claw is important because it is the part making contact with the hat. It needs to be wide enough to fit around the robbers head or narrow enough to squeeze down over the top of the robbers hat. It also needs to be able to securely hold the hat.</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Thickness of the claw: The claw needs to be thick enough so that the brim of the hat can sit on the claw or so that the claw is strong enough to not </a:t>
            </a:r>
            <a:r>
              <a:rPr lang="en" sz="1200">
                <a:solidFill>
                  <a:schemeClr val="lt1"/>
                </a:solidFill>
                <a:latin typeface="Inter"/>
                <a:ea typeface="Inter"/>
                <a:cs typeface="Inter"/>
                <a:sym typeface="Inter"/>
              </a:rPr>
              <a:t>permanently</a:t>
            </a:r>
            <a:r>
              <a:rPr lang="en" sz="1200">
                <a:solidFill>
                  <a:schemeClr val="lt1"/>
                </a:solidFill>
                <a:latin typeface="Inter"/>
                <a:ea typeface="Inter"/>
                <a:cs typeface="Inter"/>
                <a:sym typeface="Inter"/>
              </a:rPr>
              <a:t> warp when it picks up a hat.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Infill of the claw: The claw needs to be strong enough to lift a hat. Being able to limit the required infill would allow us to save money and make more iterations of the claw. However, the claw still needs to be </a:t>
            </a:r>
            <a:r>
              <a:rPr lang="en" sz="1200">
                <a:solidFill>
                  <a:schemeClr val="lt1"/>
                </a:solidFill>
                <a:latin typeface="Inter"/>
                <a:ea typeface="Inter"/>
                <a:cs typeface="Inter"/>
                <a:sym typeface="Inter"/>
              </a:rPr>
              <a:t>strong enough to lift the hat.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Being able to pick up the hat in the claw will help to complete the functional requirement of picking up and releasing the hat at least 50% of the time.</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This variable was tested with empirical testing because their was not a way to test the shape of the claw based on theoretical data. This also gave us the opportunity to more uniquely design each claw.</a:t>
            </a:r>
            <a:endParaRPr sz="1200">
              <a:solidFill>
                <a:schemeClr val="lt1"/>
              </a:solidFill>
              <a:latin typeface="Inter"/>
              <a:ea typeface="Inter"/>
              <a:cs typeface="Inter"/>
              <a:sym typeface="Inte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6" name="Shape 876"/>
        <p:cNvGrpSpPr/>
        <p:nvPr/>
      </p:nvGrpSpPr>
      <p:grpSpPr>
        <a:xfrm>
          <a:off x="0" y="0"/>
          <a:ext cx="0" cy="0"/>
          <a:chOff x="0" y="0"/>
          <a:chExt cx="0" cy="0"/>
        </a:xfrm>
      </p:grpSpPr>
      <p:sp>
        <p:nvSpPr>
          <p:cNvPr id="877" name="Google Shape;877;p91"/>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78" name="Google Shape;878;p91"/>
          <p:cNvSpPr txBox="1"/>
          <p:nvPr>
            <p:ph type="title"/>
          </p:nvPr>
        </p:nvSpPr>
        <p:spPr>
          <a:xfrm>
            <a:off x="283850" y="285900"/>
            <a:ext cx="40587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Empirical Testing</a:t>
            </a:r>
            <a:endParaRPr>
              <a:solidFill>
                <a:schemeClr val="lt1"/>
              </a:solidFill>
            </a:endParaRPr>
          </a:p>
        </p:txBody>
      </p:sp>
      <p:sp>
        <p:nvSpPr>
          <p:cNvPr id="879" name="Google Shape;879;p91"/>
          <p:cNvSpPr txBox="1"/>
          <p:nvPr/>
        </p:nvSpPr>
        <p:spPr>
          <a:xfrm>
            <a:off x="283850" y="1010550"/>
            <a:ext cx="85158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General Test: Hooking Test</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Can the hat grab and hold a hat for 10 seconds?</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Can the hat lay on the hook and release from the clamp?</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Each attempt is counted as a pass or fail (1 or 0).</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Procedure:</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Three clamps designs will attempt 10 times each to grab and hook a gold hat from the robbers head.</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Clamp attempt will count as one try to securing hat in clamp then lifting 4 inches and counting to 10s.</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Hook attempt will count as 10s to get hat off of clamps and staying on hook.</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If hat falls during transport it counts as a fail for both grab and hook.</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3" name="Shape 883"/>
        <p:cNvGrpSpPr/>
        <p:nvPr/>
      </p:nvGrpSpPr>
      <p:grpSpPr>
        <a:xfrm>
          <a:off x="0" y="0"/>
          <a:ext cx="0" cy="0"/>
          <a:chOff x="0" y="0"/>
          <a:chExt cx="0" cy="0"/>
        </a:xfrm>
      </p:grpSpPr>
      <p:sp>
        <p:nvSpPr>
          <p:cNvPr id="884" name="Google Shape;884;p92"/>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85" name="Google Shape;885;p92"/>
          <p:cNvSpPr txBox="1"/>
          <p:nvPr>
            <p:ph type="title"/>
          </p:nvPr>
        </p:nvSpPr>
        <p:spPr>
          <a:xfrm>
            <a:off x="283850" y="285900"/>
            <a:ext cx="40587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Empirical Testing</a:t>
            </a:r>
            <a:endParaRPr>
              <a:solidFill>
                <a:schemeClr val="lt1"/>
              </a:solidFill>
            </a:endParaRPr>
          </a:p>
        </p:txBody>
      </p:sp>
      <p:sp>
        <p:nvSpPr>
          <p:cNvPr id="886" name="Google Shape;886;p92"/>
          <p:cNvSpPr txBox="1"/>
          <p:nvPr/>
        </p:nvSpPr>
        <p:spPr>
          <a:xfrm>
            <a:off x="283850" y="1010550"/>
            <a:ext cx="8084400" cy="38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Inter"/>
                <a:ea typeface="Inter"/>
                <a:cs typeface="Inter"/>
                <a:sym typeface="Inter"/>
              </a:rPr>
              <a:t>Assumptions:</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We can reach a height of 10 inches with the arm.</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We can rotate and move.</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The dexterity will be less with the RMP than human hands.</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rPr lang="en" sz="1600">
                <a:solidFill>
                  <a:schemeClr val="lt1"/>
                </a:solidFill>
                <a:latin typeface="Inter"/>
                <a:ea typeface="Inter"/>
                <a:cs typeface="Inter"/>
                <a:sym typeface="Inter"/>
              </a:rPr>
              <a:t>Assumption Reason:</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Our design is for a 12 inch RMP height with the arm being able to go from 0 inches to 10.</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Our mobility will provide us the ability to rotate and move.</a:t>
            </a:r>
            <a:endParaRPr sz="1600">
              <a:solidFill>
                <a:schemeClr val="lt1"/>
              </a:solidFill>
              <a:latin typeface="Inter"/>
              <a:ea typeface="Inter"/>
              <a:cs typeface="Inter"/>
              <a:sym typeface="Inter"/>
            </a:endParaRPr>
          </a:p>
          <a:p>
            <a:pPr indent="-330200" lvl="0" marL="457200" rtl="0" algn="l">
              <a:spcBef>
                <a:spcPts val="0"/>
              </a:spcBef>
              <a:spcAft>
                <a:spcPts val="0"/>
              </a:spcAft>
              <a:buClr>
                <a:schemeClr val="lt1"/>
              </a:buClr>
              <a:buSzPts val="1600"/>
              <a:buFont typeface="Inter"/>
              <a:buAutoNum type="arabicPeriod"/>
            </a:pPr>
            <a:r>
              <a:rPr lang="en" sz="1600">
                <a:solidFill>
                  <a:schemeClr val="lt1"/>
                </a:solidFill>
                <a:latin typeface="Inter"/>
                <a:ea typeface="Inter"/>
                <a:cs typeface="Inter"/>
                <a:sym typeface="Inter"/>
              </a:rPr>
              <a:t>We accounted for robot rigidity with our margin of error for functional requirement.</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a:p>
            <a:pPr indent="0" lvl="0" marL="0" rtl="0" algn="l">
              <a:spcBef>
                <a:spcPts val="0"/>
              </a:spcBef>
              <a:spcAft>
                <a:spcPts val="0"/>
              </a:spcAft>
              <a:buNone/>
            </a:pPr>
            <a:r>
              <a:t/>
            </a:r>
            <a:endParaRPr sz="1600">
              <a:solidFill>
                <a:schemeClr val="lt1"/>
              </a:solidFill>
              <a:latin typeface="Inter"/>
              <a:ea typeface="Inter"/>
              <a:cs typeface="Inter"/>
              <a:sym typeface="Inter"/>
            </a:endParaRPr>
          </a:p>
          <a:p>
            <a:pPr indent="0" lvl="0" marL="457200" rtl="0" algn="l">
              <a:spcBef>
                <a:spcPts val="0"/>
              </a:spcBef>
              <a:spcAft>
                <a:spcPts val="0"/>
              </a:spcAft>
              <a:buNone/>
            </a:pPr>
            <a:r>
              <a:t/>
            </a:r>
            <a:endParaRPr sz="1600">
              <a:solidFill>
                <a:schemeClr val="lt1"/>
              </a:solidFill>
              <a:latin typeface="Inter"/>
              <a:ea typeface="Inter"/>
              <a:cs typeface="Inter"/>
              <a:sym typeface="Inte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93"/>
          <p:cNvSpPr txBox="1"/>
          <p:nvPr>
            <p:ph type="title"/>
          </p:nvPr>
        </p:nvSpPr>
        <p:spPr>
          <a:xfrm>
            <a:off x="284850" y="285900"/>
            <a:ext cx="64239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Empirical Results</a:t>
            </a:r>
            <a:endParaRPr/>
          </a:p>
        </p:txBody>
      </p:sp>
      <p:sp>
        <p:nvSpPr>
          <p:cNvPr id="892" name="Google Shape;892;p93"/>
          <p:cNvSpPr txBox="1"/>
          <p:nvPr/>
        </p:nvSpPr>
        <p:spPr>
          <a:xfrm>
            <a:off x="327750" y="1012475"/>
            <a:ext cx="4257900" cy="37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Inter"/>
                <a:ea typeface="Inter"/>
                <a:cs typeface="Inter"/>
                <a:sym typeface="Inter"/>
              </a:rPr>
              <a:t>Conceptual Findings:</a:t>
            </a:r>
            <a:endParaRPr sz="1500">
              <a:solidFill>
                <a:schemeClr val="lt1"/>
              </a:solidFill>
              <a:latin typeface="Inter"/>
              <a:ea typeface="Inter"/>
              <a:cs typeface="Inter"/>
              <a:sym typeface="Inter"/>
            </a:endParaRPr>
          </a:p>
          <a:p>
            <a:pPr indent="0" lvl="0" marL="0" rtl="0" algn="l">
              <a:spcBef>
                <a:spcPts val="0"/>
              </a:spcBef>
              <a:spcAft>
                <a:spcPts val="0"/>
              </a:spcAft>
              <a:buNone/>
            </a:pPr>
            <a:r>
              <a:t/>
            </a:r>
            <a:endParaRPr sz="1500">
              <a:solidFill>
                <a:schemeClr val="lt1"/>
              </a:solidFill>
              <a:latin typeface="Inter"/>
              <a:ea typeface="Inter"/>
              <a:cs typeface="Inter"/>
              <a:sym typeface="Inter"/>
            </a:endParaRPr>
          </a:p>
          <a:p>
            <a:pPr indent="-323850" lvl="0" marL="457200" rtl="0" algn="l">
              <a:spcBef>
                <a:spcPts val="1000"/>
              </a:spcBef>
              <a:spcAft>
                <a:spcPts val="0"/>
              </a:spcAft>
              <a:buClr>
                <a:schemeClr val="lt1"/>
              </a:buClr>
              <a:buSzPts val="1500"/>
              <a:buFont typeface="Inter"/>
              <a:buChar char="●"/>
            </a:pPr>
            <a:r>
              <a:rPr lang="en" sz="1500">
                <a:solidFill>
                  <a:schemeClr val="lt1"/>
                </a:solidFill>
                <a:latin typeface="Inter"/>
                <a:ea typeface="Inter"/>
                <a:cs typeface="Inter"/>
                <a:sym typeface="Inter"/>
              </a:rPr>
              <a:t>We found that scooping the hat from underneath had the highest success rate of grabbing and hooking. </a:t>
            </a:r>
            <a:endParaRPr sz="1500">
              <a:solidFill>
                <a:schemeClr val="lt1"/>
              </a:solidFill>
              <a:latin typeface="Inter"/>
              <a:ea typeface="Inter"/>
              <a:cs typeface="Inter"/>
              <a:sym typeface="Inter"/>
            </a:endParaRPr>
          </a:p>
          <a:p>
            <a:pPr indent="-323850" lvl="0" marL="457200" rtl="0" algn="l">
              <a:spcBef>
                <a:spcPts val="1000"/>
              </a:spcBef>
              <a:spcAft>
                <a:spcPts val="0"/>
              </a:spcAft>
              <a:buClr>
                <a:schemeClr val="lt1"/>
              </a:buClr>
              <a:buSzPts val="1500"/>
              <a:buFont typeface="Inter"/>
              <a:buChar char="●"/>
            </a:pPr>
            <a:r>
              <a:rPr lang="en" sz="1500">
                <a:solidFill>
                  <a:schemeClr val="lt1"/>
                </a:solidFill>
                <a:latin typeface="Inter"/>
                <a:ea typeface="Inter"/>
                <a:cs typeface="Inter"/>
                <a:sym typeface="Inter"/>
              </a:rPr>
              <a:t>The Clamp 2 was the most successful, though it was the least stable transportation. </a:t>
            </a:r>
            <a:endParaRPr sz="1500">
              <a:solidFill>
                <a:schemeClr val="lt1"/>
              </a:solidFill>
              <a:latin typeface="Inter"/>
              <a:ea typeface="Inter"/>
              <a:cs typeface="Inter"/>
              <a:sym typeface="Inter"/>
            </a:endParaRPr>
          </a:p>
          <a:p>
            <a:pPr indent="-323850" lvl="0" marL="457200" rtl="0" algn="l">
              <a:spcBef>
                <a:spcPts val="1000"/>
              </a:spcBef>
              <a:spcAft>
                <a:spcPts val="0"/>
              </a:spcAft>
              <a:buClr>
                <a:schemeClr val="lt1"/>
              </a:buClr>
              <a:buSzPts val="1500"/>
              <a:buFont typeface="Inter"/>
              <a:buChar char="●"/>
            </a:pPr>
            <a:r>
              <a:rPr lang="en" sz="1500">
                <a:solidFill>
                  <a:schemeClr val="lt1"/>
                </a:solidFill>
                <a:latin typeface="Inter"/>
                <a:ea typeface="Inter"/>
                <a:cs typeface="Inter"/>
                <a:sym typeface="Inter"/>
              </a:rPr>
              <a:t>The main reason we had such a high success rate in transport was due to human dexterity.</a:t>
            </a:r>
            <a:endParaRPr sz="1500">
              <a:solidFill>
                <a:schemeClr val="lt1"/>
              </a:solidFill>
              <a:latin typeface="Inter"/>
              <a:ea typeface="Inter"/>
              <a:cs typeface="Inter"/>
              <a:sym typeface="Inter"/>
            </a:endParaRPr>
          </a:p>
          <a:p>
            <a:pPr indent="-323850" lvl="0" marL="457200" rtl="0" algn="l">
              <a:spcBef>
                <a:spcPts val="1000"/>
              </a:spcBef>
              <a:spcAft>
                <a:spcPts val="0"/>
              </a:spcAft>
              <a:buClr>
                <a:schemeClr val="lt1"/>
              </a:buClr>
              <a:buSzPts val="1500"/>
              <a:buFont typeface="Inter"/>
              <a:buChar char="●"/>
            </a:pPr>
            <a:r>
              <a:rPr lang="en" sz="1500">
                <a:solidFill>
                  <a:schemeClr val="lt1"/>
                </a:solidFill>
                <a:latin typeface="Inter"/>
                <a:ea typeface="Inter"/>
                <a:cs typeface="Inter"/>
                <a:sym typeface="Inter"/>
              </a:rPr>
              <a:t>We will add taller supports to the side of the clamp 2 design in order to secure the hat.</a:t>
            </a:r>
            <a:endParaRPr sz="1500">
              <a:solidFill>
                <a:schemeClr val="lt1"/>
              </a:solidFill>
              <a:latin typeface="Inter"/>
              <a:ea typeface="Inter"/>
              <a:cs typeface="Inter"/>
              <a:sym typeface="Inter"/>
            </a:endParaRPr>
          </a:p>
          <a:p>
            <a:pPr indent="0" lvl="0" marL="0" rtl="0" algn="l">
              <a:spcBef>
                <a:spcPts val="1000"/>
              </a:spcBef>
              <a:spcAft>
                <a:spcPts val="0"/>
              </a:spcAft>
              <a:buNone/>
            </a:pPr>
            <a:r>
              <a:t/>
            </a:r>
            <a:endParaRPr sz="1300">
              <a:solidFill>
                <a:schemeClr val="lt1"/>
              </a:solidFill>
              <a:latin typeface="Inter"/>
              <a:ea typeface="Inter"/>
              <a:cs typeface="Inter"/>
              <a:sym typeface="Inter"/>
            </a:endParaRPr>
          </a:p>
          <a:p>
            <a:pPr indent="0" lvl="0" marL="0" rtl="0" algn="l">
              <a:spcBef>
                <a:spcPts val="0"/>
              </a:spcBef>
              <a:spcAft>
                <a:spcPts val="0"/>
              </a:spcAft>
              <a:buNone/>
            </a:pPr>
            <a:r>
              <a:t/>
            </a:r>
            <a:endParaRPr sz="1300">
              <a:solidFill>
                <a:schemeClr val="lt1"/>
              </a:solidFill>
              <a:latin typeface="Inter"/>
              <a:ea typeface="Inter"/>
              <a:cs typeface="Inter"/>
              <a:sym typeface="Inter"/>
            </a:endParaRPr>
          </a:p>
        </p:txBody>
      </p:sp>
      <p:sp>
        <p:nvSpPr>
          <p:cNvPr id="893" name="Google Shape;893;p93"/>
          <p:cNvSpPr txBox="1"/>
          <p:nvPr/>
        </p:nvSpPr>
        <p:spPr>
          <a:xfrm>
            <a:off x="5291100" y="227075"/>
            <a:ext cx="3485700" cy="45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Numerical Findings: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Clamp 1:</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Grab Success Rate: 100%</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Hook Success Rate: 40%</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lang="en" sz="1200">
                <a:solidFill>
                  <a:schemeClr val="lt1"/>
                </a:solidFill>
                <a:latin typeface="Inter"/>
                <a:ea typeface="Inter"/>
                <a:cs typeface="Inter"/>
                <a:sym typeface="Inter"/>
              </a:rPr>
              <a:t>Clamp 2:</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Grab Success Rate: 90%</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Hook Success Rate: 90%</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Clr>
                <a:schemeClr val="lt1"/>
              </a:buClr>
              <a:buSzPts val="1100"/>
              <a:buFont typeface="Arial"/>
              <a:buNone/>
            </a:pPr>
            <a:r>
              <a:rPr lang="en" sz="1200">
                <a:solidFill>
                  <a:schemeClr val="lt1"/>
                </a:solidFill>
                <a:latin typeface="Inter"/>
                <a:ea typeface="Inter"/>
                <a:cs typeface="Inter"/>
                <a:sym typeface="Inter"/>
              </a:rPr>
              <a:t>Clamp 3:</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Grab Success Rate: 90%</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Hook Success Rate: 60%</a:t>
            </a:r>
            <a:endParaRPr b="1" sz="1200">
              <a:solidFill>
                <a:schemeClr val="lt1"/>
              </a:solidFill>
              <a:latin typeface="Inter"/>
              <a:ea typeface="Inter"/>
              <a:cs typeface="Inter"/>
              <a:sym typeface="Inte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97" name="Shape 897"/>
        <p:cNvGrpSpPr/>
        <p:nvPr/>
      </p:nvGrpSpPr>
      <p:grpSpPr>
        <a:xfrm>
          <a:off x="0" y="0"/>
          <a:ext cx="0" cy="0"/>
          <a:chOff x="0" y="0"/>
          <a:chExt cx="0" cy="0"/>
        </a:xfrm>
      </p:grpSpPr>
      <p:sp>
        <p:nvSpPr>
          <p:cNvPr id="898" name="Google Shape;898;p94"/>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99" name="Google Shape;899;p94"/>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Motor Torque</a:t>
            </a:r>
            <a:endParaRPr>
              <a:solidFill>
                <a:schemeClr val="lt1"/>
              </a:solidFill>
            </a:endParaRPr>
          </a:p>
        </p:txBody>
      </p:sp>
      <p:cxnSp>
        <p:nvCxnSpPr>
          <p:cNvPr id="900" name="Google Shape;900;p94"/>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901" name="Google Shape;901;p94"/>
          <p:cNvPicPr preferRelativeResize="0"/>
          <p:nvPr/>
        </p:nvPicPr>
        <p:blipFill>
          <a:blip r:embed="rId3">
            <a:alphaModFix/>
          </a:blip>
          <a:stretch>
            <a:fillRect/>
          </a:stretch>
        </p:blipFill>
        <p:spPr>
          <a:xfrm>
            <a:off x="2494526" y="1175988"/>
            <a:ext cx="4151725" cy="33645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05" name="Shape 905"/>
        <p:cNvGrpSpPr/>
        <p:nvPr/>
      </p:nvGrpSpPr>
      <p:grpSpPr>
        <a:xfrm>
          <a:off x="0" y="0"/>
          <a:ext cx="0" cy="0"/>
          <a:chOff x="0" y="0"/>
          <a:chExt cx="0" cy="0"/>
        </a:xfrm>
      </p:grpSpPr>
      <p:sp>
        <p:nvSpPr>
          <p:cNvPr id="906" name="Google Shape;906;p95"/>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07" name="Google Shape;907;p95"/>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Wheel Turning</a:t>
            </a:r>
            <a:endParaRPr>
              <a:solidFill>
                <a:schemeClr val="lt1"/>
              </a:solidFill>
            </a:endParaRPr>
          </a:p>
        </p:txBody>
      </p:sp>
      <p:cxnSp>
        <p:nvCxnSpPr>
          <p:cNvPr id="908" name="Google Shape;908;p95"/>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909" name="Google Shape;909;p95" title="IMG_3954.jpg"/>
          <p:cNvPicPr preferRelativeResize="0"/>
          <p:nvPr/>
        </p:nvPicPr>
        <p:blipFill>
          <a:blip r:embed="rId3">
            <a:alphaModFix/>
          </a:blip>
          <a:stretch>
            <a:fillRect/>
          </a:stretch>
        </p:blipFill>
        <p:spPr>
          <a:xfrm>
            <a:off x="1836542" y="1141975"/>
            <a:ext cx="6116320" cy="305088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13" name="Shape 913"/>
        <p:cNvGrpSpPr/>
        <p:nvPr/>
      </p:nvGrpSpPr>
      <p:grpSpPr>
        <a:xfrm>
          <a:off x="0" y="0"/>
          <a:ext cx="0" cy="0"/>
          <a:chOff x="0" y="0"/>
          <a:chExt cx="0" cy="0"/>
        </a:xfrm>
      </p:grpSpPr>
      <p:sp>
        <p:nvSpPr>
          <p:cNvPr id="914" name="Google Shape;914;p96"/>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15" name="Google Shape;915;p96"/>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Wheel Turning</a:t>
            </a:r>
            <a:endParaRPr>
              <a:solidFill>
                <a:schemeClr val="lt1"/>
              </a:solidFill>
            </a:endParaRPr>
          </a:p>
        </p:txBody>
      </p:sp>
      <p:cxnSp>
        <p:nvCxnSpPr>
          <p:cNvPr id="916" name="Google Shape;916;p96"/>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pic>
        <p:nvPicPr>
          <p:cNvPr id="917" name="Google Shape;917;p96" title="IMG_3954 2.jpg"/>
          <p:cNvPicPr preferRelativeResize="0"/>
          <p:nvPr/>
        </p:nvPicPr>
        <p:blipFill rotWithShape="1">
          <a:blip r:embed="rId3">
            <a:alphaModFix/>
          </a:blip>
          <a:srcRect b="0" l="0" r="4480" t="0"/>
          <a:stretch/>
        </p:blipFill>
        <p:spPr>
          <a:xfrm>
            <a:off x="1809275" y="1004500"/>
            <a:ext cx="4584151" cy="34316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1" name="Shape 921"/>
        <p:cNvGrpSpPr/>
        <p:nvPr/>
      </p:nvGrpSpPr>
      <p:grpSpPr>
        <a:xfrm>
          <a:off x="0" y="0"/>
          <a:ext cx="0" cy="0"/>
          <a:chOff x="0" y="0"/>
          <a:chExt cx="0" cy="0"/>
        </a:xfrm>
      </p:grpSpPr>
      <p:sp>
        <p:nvSpPr>
          <p:cNvPr id="922" name="Google Shape;922;p97"/>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23" name="Google Shape;923;p97"/>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lt1"/>
              </a:buClr>
              <a:buSzPts val="1100"/>
              <a:buFont typeface="Arial"/>
              <a:buNone/>
            </a:pPr>
            <a:r>
              <a:rPr lang="en">
                <a:solidFill>
                  <a:schemeClr val="lt1"/>
                </a:solidFill>
              </a:rPr>
              <a:t>Analytical Testing: RPM</a:t>
            </a:r>
            <a:endParaRPr>
              <a:solidFill>
                <a:schemeClr val="lt1"/>
              </a:solidFill>
            </a:endParaRPr>
          </a:p>
        </p:txBody>
      </p:sp>
      <p:cxnSp>
        <p:nvCxnSpPr>
          <p:cNvPr id="924" name="Google Shape;924;p97"/>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925" name="Google Shape;925;p97"/>
          <p:cNvSpPr txBox="1"/>
          <p:nvPr/>
        </p:nvSpPr>
        <p:spPr>
          <a:xfrm>
            <a:off x="498800" y="1035200"/>
            <a:ext cx="7290300" cy="36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Objective: Find the minimum required RPM of the motor to lift the claw 7 inches in 10 seconds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Assumptions:</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The threads will have minimal friction</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Thread pitch is nominal to manufacturers specifications</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The motor will be able to apply sufficient torque to turn the screw</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Justifications:</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Effects of friction would have very minimal impacts on the required RPM</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Thread pitch should be within a small tolerance of the manufacturer's specifications so effects would be negligible</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Motor will be modified based on calculations to ensure sufficient torque is applied</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Connection to functional requirements: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Assessing the required RPM for the motor to be lifted 7 inches allows us to adjust the motor so that the can complete functional requirement 3 and lift the hats off the robbers and up to an elevation of 7 inches +/-2 inches.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9" name="Shape 929"/>
        <p:cNvGrpSpPr/>
        <p:nvPr/>
      </p:nvGrpSpPr>
      <p:grpSpPr>
        <a:xfrm>
          <a:off x="0" y="0"/>
          <a:ext cx="0" cy="0"/>
          <a:chOff x="0" y="0"/>
          <a:chExt cx="0" cy="0"/>
        </a:xfrm>
      </p:grpSpPr>
      <p:sp>
        <p:nvSpPr>
          <p:cNvPr id="930" name="Google Shape;930;p98"/>
          <p:cNvSpPr txBox="1"/>
          <p:nvPr>
            <p:ph idx="12" type="sldNum"/>
          </p:nvPr>
        </p:nvSpPr>
        <p:spPr>
          <a:xfrm>
            <a:off x="8308150" y="4782125"/>
            <a:ext cx="548700" cy="762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31" name="Google Shape;931;p98"/>
          <p:cNvSpPr txBox="1"/>
          <p:nvPr>
            <p:ph type="title"/>
          </p:nvPr>
        </p:nvSpPr>
        <p:spPr>
          <a:xfrm>
            <a:off x="283850" y="285900"/>
            <a:ext cx="7635000" cy="471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Analytical Testing: RPM </a:t>
            </a:r>
            <a:endParaRPr>
              <a:solidFill>
                <a:schemeClr val="lt1"/>
              </a:solidFill>
            </a:endParaRPr>
          </a:p>
        </p:txBody>
      </p:sp>
      <p:cxnSp>
        <p:nvCxnSpPr>
          <p:cNvPr id="932" name="Google Shape;932;p98"/>
          <p:cNvCxnSpPr/>
          <p:nvPr/>
        </p:nvCxnSpPr>
        <p:spPr>
          <a:xfrm>
            <a:off x="283850" y="4683725"/>
            <a:ext cx="8573100" cy="0"/>
          </a:xfrm>
          <a:prstGeom prst="straightConnector1">
            <a:avLst/>
          </a:prstGeom>
          <a:noFill/>
          <a:ln cap="flat" cmpd="sng" w="9525">
            <a:solidFill>
              <a:schemeClr val="accent3"/>
            </a:solidFill>
            <a:prstDash val="solid"/>
            <a:round/>
            <a:headEnd len="med" w="med" type="none"/>
            <a:tailEnd len="med" w="med" type="none"/>
          </a:ln>
        </p:spPr>
      </p:cxnSp>
      <p:sp>
        <p:nvSpPr>
          <p:cNvPr id="933" name="Google Shape;933;p98"/>
          <p:cNvSpPr txBox="1"/>
          <p:nvPr/>
        </p:nvSpPr>
        <p:spPr>
          <a:xfrm>
            <a:off x="2120325" y="931425"/>
            <a:ext cx="2062500" cy="3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Birds eye view of carriage</a:t>
            </a:r>
            <a:endParaRPr sz="1200">
              <a:solidFill>
                <a:schemeClr val="lt1"/>
              </a:solidFill>
              <a:latin typeface="Inter"/>
              <a:ea typeface="Inter"/>
              <a:cs typeface="Inter"/>
              <a:sym typeface="Inter"/>
            </a:endParaRPr>
          </a:p>
        </p:txBody>
      </p:sp>
      <p:grpSp>
        <p:nvGrpSpPr>
          <p:cNvPr id="934" name="Google Shape;934;p98"/>
          <p:cNvGrpSpPr/>
          <p:nvPr/>
        </p:nvGrpSpPr>
        <p:grpSpPr>
          <a:xfrm>
            <a:off x="1043013" y="1346550"/>
            <a:ext cx="3586725" cy="2450400"/>
            <a:chOff x="881475" y="1555575"/>
            <a:chExt cx="3586725" cy="2450400"/>
          </a:xfrm>
        </p:grpSpPr>
        <p:sp>
          <p:nvSpPr>
            <p:cNvPr id="935" name="Google Shape;935;p98"/>
            <p:cNvSpPr/>
            <p:nvPr/>
          </p:nvSpPr>
          <p:spPr>
            <a:xfrm>
              <a:off x="1914600" y="1555575"/>
              <a:ext cx="2553600" cy="2450400"/>
            </a:xfrm>
            <a:prstGeom prst="rect">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36" name="Google Shape;936;p98"/>
            <p:cNvSpPr/>
            <p:nvPr/>
          </p:nvSpPr>
          <p:spPr>
            <a:xfrm>
              <a:off x="2808750" y="2318163"/>
              <a:ext cx="765300" cy="804300"/>
            </a:xfrm>
            <a:prstGeom prst="ellipse">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37" name="Google Shape;937;p98"/>
            <p:cNvSpPr txBox="1"/>
            <p:nvPr/>
          </p:nvSpPr>
          <p:spPr>
            <a:xfrm>
              <a:off x="2288975" y="1878375"/>
              <a:ext cx="330900" cy="2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cxnSp>
          <p:nvCxnSpPr>
            <p:cNvPr id="938" name="Google Shape;938;p98"/>
            <p:cNvCxnSpPr>
              <a:stCxn id="936" idx="0"/>
            </p:cNvCxnSpPr>
            <p:nvPr/>
          </p:nvCxnSpPr>
          <p:spPr>
            <a:xfrm flipH="1" rot="10800000">
              <a:off x="3191400" y="2014563"/>
              <a:ext cx="5700" cy="303600"/>
            </a:xfrm>
            <a:prstGeom prst="straightConnector1">
              <a:avLst/>
            </a:prstGeom>
            <a:noFill/>
            <a:ln cap="flat" cmpd="sng" w="9525">
              <a:solidFill>
                <a:schemeClr val="lt1"/>
              </a:solidFill>
              <a:prstDash val="solid"/>
              <a:round/>
              <a:headEnd len="med" w="med" type="none"/>
              <a:tailEnd len="med" w="med" type="triangle"/>
            </a:ln>
          </p:spPr>
        </p:cxnSp>
        <p:cxnSp>
          <p:nvCxnSpPr>
            <p:cNvPr id="939" name="Google Shape;939;p98"/>
            <p:cNvCxnSpPr>
              <a:stCxn id="936" idx="2"/>
            </p:cNvCxnSpPr>
            <p:nvPr/>
          </p:nvCxnSpPr>
          <p:spPr>
            <a:xfrm flipH="1">
              <a:off x="2600250" y="2720313"/>
              <a:ext cx="208500" cy="1200"/>
            </a:xfrm>
            <a:prstGeom prst="straightConnector1">
              <a:avLst/>
            </a:prstGeom>
            <a:noFill/>
            <a:ln cap="flat" cmpd="sng" w="9525">
              <a:solidFill>
                <a:schemeClr val="lt1"/>
              </a:solidFill>
              <a:prstDash val="solid"/>
              <a:round/>
              <a:headEnd len="med" w="med" type="none"/>
              <a:tailEnd len="med" w="med" type="triangle"/>
            </a:ln>
          </p:spPr>
        </p:cxnSp>
        <p:cxnSp>
          <p:nvCxnSpPr>
            <p:cNvPr id="940" name="Google Shape;940;p98"/>
            <p:cNvCxnSpPr>
              <a:stCxn id="936" idx="4"/>
            </p:cNvCxnSpPr>
            <p:nvPr/>
          </p:nvCxnSpPr>
          <p:spPr>
            <a:xfrm>
              <a:off x="3191400" y="3122463"/>
              <a:ext cx="18600" cy="345000"/>
            </a:xfrm>
            <a:prstGeom prst="straightConnector1">
              <a:avLst/>
            </a:prstGeom>
            <a:noFill/>
            <a:ln cap="flat" cmpd="sng" w="9525">
              <a:solidFill>
                <a:schemeClr val="lt1"/>
              </a:solidFill>
              <a:prstDash val="solid"/>
              <a:round/>
              <a:headEnd len="med" w="med" type="none"/>
              <a:tailEnd len="med" w="med" type="triangle"/>
            </a:ln>
          </p:spPr>
        </p:cxnSp>
        <p:cxnSp>
          <p:nvCxnSpPr>
            <p:cNvPr id="941" name="Google Shape;941;p98"/>
            <p:cNvCxnSpPr>
              <a:stCxn id="936" idx="6"/>
            </p:cNvCxnSpPr>
            <p:nvPr/>
          </p:nvCxnSpPr>
          <p:spPr>
            <a:xfrm>
              <a:off x="3574050" y="2720313"/>
              <a:ext cx="297600" cy="1200"/>
            </a:xfrm>
            <a:prstGeom prst="straightConnector1">
              <a:avLst/>
            </a:prstGeom>
            <a:noFill/>
            <a:ln cap="flat" cmpd="sng" w="9525">
              <a:solidFill>
                <a:schemeClr val="lt1"/>
              </a:solidFill>
              <a:prstDash val="solid"/>
              <a:round/>
              <a:headEnd len="med" w="med" type="none"/>
              <a:tailEnd len="med" w="med" type="triangle"/>
            </a:ln>
          </p:spPr>
        </p:cxnSp>
        <p:cxnSp>
          <p:nvCxnSpPr>
            <p:cNvPr id="942" name="Google Shape;942;p98"/>
            <p:cNvCxnSpPr>
              <a:stCxn id="936" idx="6"/>
            </p:cNvCxnSpPr>
            <p:nvPr/>
          </p:nvCxnSpPr>
          <p:spPr>
            <a:xfrm rot="10800000">
              <a:off x="3573150" y="2410113"/>
              <a:ext cx="900" cy="310200"/>
            </a:xfrm>
            <a:prstGeom prst="straightConnector1">
              <a:avLst/>
            </a:prstGeom>
            <a:noFill/>
            <a:ln cap="flat" cmpd="sng" w="9525">
              <a:solidFill>
                <a:schemeClr val="lt1"/>
              </a:solidFill>
              <a:prstDash val="solid"/>
              <a:round/>
              <a:headEnd len="med" w="med" type="none"/>
              <a:tailEnd len="med" w="med" type="triangle"/>
            </a:ln>
          </p:spPr>
        </p:cxnSp>
        <p:cxnSp>
          <p:nvCxnSpPr>
            <p:cNvPr id="943" name="Google Shape;943;p98"/>
            <p:cNvCxnSpPr>
              <a:stCxn id="936" idx="0"/>
            </p:cNvCxnSpPr>
            <p:nvPr/>
          </p:nvCxnSpPr>
          <p:spPr>
            <a:xfrm rot="10800000">
              <a:off x="2859900" y="2313063"/>
              <a:ext cx="331500" cy="5100"/>
            </a:xfrm>
            <a:prstGeom prst="straightConnector1">
              <a:avLst/>
            </a:prstGeom>
            <a:noFill/>
            <a:ln cap="flat" cmpd="sng" w="9525">
              <a:solidFill>
                <a:schemeClr val="lt1"/>
              </a:solidFill>
              <a:prstDash val="solid"/>
              <a:round/>
              <a:headEnd len="med" w="med" type="none"/>
              <a:tailEnd len="med" w="med" type="triangle"/>
            </a:ln>
          </p:spPr>
        </p:cxnSp>
        <p:cxnSp>
          <p:nvCxnSpPr>
            <p:cNvPr id="944" name="Google Shape;944;p98"/>
            <p:cNvCxnSpPr>
              <a:stCxn id="936" idx="2"/>
            </p:cNvCxnSpPr>
            <p:nvPr/>
          </p:nvCxnSpPr>
          <p:spPr>
            <a:xfrm flipH="1">
              <a:off x="2807850" y="2720313"/>
              <a:ext cx="900" cy="351600"/>
            </a:xfrm>
            <a:prstGeom prst="straightConnector1">
              <a:avLst/>
            </a:prstGeom>
            <a:noFill/>
            <a:ln cap="flat" cmpd="sng" w="9525">
              <a:solidFill>
                <a:schemeClr val="lt1"/>
              </a:solidFill>
              <a:prstDash val="solid"/>
              <a:round/>
              <a:headEnd len="med" w="med" type="none"/>
              <a:tailEnd len="med" w="med" type="triangle"/>
            </a:ln>
          </p:spPr>
        </p:cxnSp>
        <p:cxnSp>
          <p:nvCxnSpPr>
            <p:cNvPr id="945" name="Google Shape;945;p98"/>
            <p:cNvCxnSpPr>
              <a:stCxn id="936" idx="4"/>
            </p:cNvCxnSpPr>
            <p:nvPr/>
          </p:nvCxnSpPr>
          <p:spPr>
            <a:xfrm>
              <a:off x="3191400" y="3122463"/>
              <a:ext cx="317100" cy="7800"/>
            </a:xfrm>
            <a:prstGeom prst="straightConnector1">
              <a:avLst/>
            </a:prstGeom>
            <a:noFill/>
            <a:ln cap="flat" cmpd="sng" w="9525">
              <a:solidFill>
                <a:schemeClr val="lt1"/>
              </a:solidFill>
              <a:prstDash val="solid"/>
              <a:round/>
              <a:headEnd len="med" w="med" type="none"/>
              <a:tailEnd len="med" w="med" type="triangle"/>
            </a:ln>
          </p:spPr>
        </p:cxnSp>
        <p:sp>
          <p:nvSpPr>
            <p:cNvPr id="946" name="Google Shape;946;p98"/>
            <p:cNvSpPr/>
            <p:nvPr/>
          </p:nvSpPr>
          <p:spPr>
            <a:xfrm>
              <a:off x="887975" y="1832975"/>
              <a:ext cx="142800" cy="14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47" name="Google Shape;947;p98"/>
            <p:cNvSpPr/>
            <p:nvPr/>
          </p:nvSpPr>
          <p:spPr>
            <a:xfrm>
              <a:off x="881475" y="2345400"/>
              <a:ext cx="246600" cy="252900"/>
            </a:xfrm>
            <a:prstGeom prst="mathMultiply">
              <a:avLst>
                <a:gd fmla="val 23520" name="adj1"/>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48" name="Google Shape;948;p98"/>
            <p:cNvSpPr txBox="1"/>
            <p:nvPr/>
          </p:nvSpPr>
          <p:spPr>
            <a:xfrm>
              <a:off x="3871664" y="25685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949" name="Google Shape;949;p98"/>
            <p:cNvSpPr txBox="1"/>
            <p:nvPr/>
          </p:nvSpPr>
          <p:spPr>
            <a:xfrm>
              <a:off x="3450016" y="2141100"/>
              <a:ext cx="457500" cy="1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950" name="Google Shape;950;p98"/>
            <p:cNvSpPr txBox="1"/>
            <p:nvPr/>
          </p:nvSpPr>
          <p:spPr>
            <a:xfrm>
              <a:off x="3538064" y="3045250"/>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951" name="Google Shape;951;p98"/>
            <p:cNvSpPr txBox="1"/>
            <p:nvPr/>
          </p:nvSpPr>
          <p:spPr>
            <a:xfrm>
              <a:off x="3057015" y="35024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952" name="Google Shape;952;p98"/>
            <p:cNvSpPr txBox="1"/>
            <p:nvPr/>
          </p:nvSpPr>
          <p:spPr>
            <a:xfrm>
              <a:off x="2600264" y="3071925"/>
              <a:ext cx="42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953" name="Google Shape;953;p98"/>
            <p:cNvSpPr txBox="1"/>
            <p:nvPr/>
          </p:nvSpPr>
          <p:spPr>
            <a:xfrm>
              <a:off x="2166263" y="2568500"/>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954" name="Google Shape;954;p98"/>
            <p:cNvSpPr txBox="1"/>
            <p:nvPr/>
          </p:nvSpPr>
          <p:spPr>
            <a:xfrm>
              <a:off x="3000916" y="17109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NR</a:t>
              </a:r>
              <a:endParaRPr sz="800">
                <a:solidFill>
                  <a:schemeClr val="lt1"/>
                </a:solidFill>
                <a:latin typeface="Inter"/>
                <a:ea typeface="Inter"/>
                <a:cs typeface="Inter"/>
                <a:sym typeface="Inter"/>
              </a:endParaRPr>
            </a:p>
          </p:txBody>
        </p:sp>
        <p:sp>
          <p:nvSpPr>
            <p:cNvPr id="955" name="Google Shape;955;p98"/>
            <p:cNvSpPr txBox="1"/>
            <p:nvPr/>
          </p:nvSpPr>
          <p:spPr>
            <a:xfrm>
              <a:off x="2519715" y="2025675"/>
              <a:ext cx="4575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NT</a:t>
              </a:r>
              <a:endParaRPr sz="800">
                <a:solidFill>
                  <a:schemeClr val="lt1"/>
                </a:solidFill>
                <a:latin typeface="Inter"/>
                <a:ea typeface="Inter"/>
                <a:cs typeface="Inter"/>
                <a:sym typeface="Inter"/>
              </a:endParaRPr>
            </a:p>
          </p:txBody>
        </p:sp>
        <p:sp>
          <p:nvSpPr>
            <p:cNvPr id="956" name="Google Shape;956;p98"/>
            <p:cNvSpPr txBox="1"/>
            <p:nvPr/>
          </p:nvSpPr>
          <p:spPr>
            <a:xfrm>
              <a:off x="1098668" y="1755725"/>
              <a:ext cx="5487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NV</a:t>
              </a:r>
              <a:endParaRPr sz="800">
                <a:solidFill>
                  <a:schemeClr val="lt1"/>
                </a:solidFill>
                <a:latin typeface="Inter"/>
                <a:ea typeface="Inter"/>
                <a:cs typeface="Inter"/>
                <a:sym typeface="Inter"/>
              </a:endParaRPr>
            </a:p>
          </p:txBody>
        </p:sp>
        <p:sp>
          <p:nvSpPr>
            <p:cNvPr id="957" name="Google Shape;957;p98"/>
            <p:cNvSpPr txBox="1"/>
            <p:nvPr/>
          </p:nvSpPr>
          <p:spPr>
            <a:xfrm>
              <a:off x="1128075" y="2320038"/>
              <a:ext cx="369600" cy="3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G</a:t>
              </a:r>
              <a:endParaRPr sz="800">
                <a:solidFill>
                  <a:schemeClr val="lt1"/>
                </a:solidFill>
                <a:latin typeface="Inter"/>
                <a:ea typeface="Inter"/>
                <a:cs typeface="Inter"/>
                <a:sym typeface="Inter"/>
              </a:endParaRPr>
            </a:p>
          </p:txBody>
        </p:sp>
      </p:grpSp>
      <p:sp>
        <p:nvSpPr>
          <p:cNvPr id="958" name="Google Shape;958;p98"/>
          <p:cNvSpPr txBox="1"/>
          <p:nvPr/>
        </p:nvSpPr>
        <p:spPr>
          <a:xfrm>
            <a:off x="5175300" y="1066950"/>
            <a:ext cx="3353400" cy="15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EOMs:</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F</a:t>
            </a:r>
            <a:r>
              <a:rPr lang="en" sz="800">
                <a:solidFill>
                  <a:schemeClr val="lt1"/>
                </a:solidFill>
                <a:latin typeface="Inter"/>
                <a:ea typeface="Inter"/>
                <a:cs typeface="Inter"/>
                <a:sym typeface="Inter"/>
              </a:rPr>
              <a:t>NV</a:t>
            </a:r>
            <a:r>
              <a:rPr lang="en" sz="1200">
                <a:solidFill>
                  <a:schemeClr val="lt1"/>
                </a:solidFill>
                <a:latin typeface="Inter"/>
                <a:ea typeface="Inter"/>
                <a:cs typeface="Inter"/>
                <a:sym typeface="Inter"/>
              </a:rPr>
              <a:t> - F</a:t>
            </a:r>
            <a:r>
              <a:rPr lang="en" sz="800">
                <a:solidFill>
                  <a:schemeClr val="lt1"/>
                </a:solidFill>
                <a:latin typeface="Inter"/>
                <a:ea typeface="Inter"/>
                <a:cs typeface="Inter"/>
                <a:sym typeface="Inter"/>
              </a:rPr>
              <a:t>G</a:t>
            </a:r>
            <a:r>
              <a:rPr lang="en" sz="1200">
                <a:solidFill>
                  <a:schemeClr val="lt1"/>
                </a:solidFill>
                <a:latin typeface="Inter"/>
                <a:ea typeface="Inter"/>
                <a:cs typeface="Inter"/>
                <a:sym typeface="Inter"/>
              </a:rPr>
              <a:t> = ma</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p:txBody>
      </p:sp>
      <p:sp>
        <p:nvSpPr>
          <p:cNvPr id="959" name="Google Shape;959;p98"/>
          <p:cNvSpPr txBox="1"/>
          <p:nvPr/>
        </p:nvSpPr>
        <p:spPr>
          <a:xfrm>
            <a:off x="5175300" y="2669700"/>
            <a:ext cx="3346800" cy="17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Results: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The motor attached to the lead screw needs to turn at least 720 RPM in order to raise the claw 7 inches in 10 seconds. </a:t>
            </a:r>
            <a:endParaRPr sz="1200">
              <a:solidFill>
                <a:schemeClr val="lt1"/>
              </a:solidFill>
              <a:latin typeface="Inter"/>
              <a:ea typeface="Inter"/>
              <a:cs typeface="Inter"/>
              <a:sym typeface="Inter"/>
            </a:endParaRPr>
          </a:p>
        </p:txBody>
      </p:sp>
      <p:pic>
        <p:nvPicPr>
          <p:cNvPr id="960" name="Google Shape;960;p98"/>
          <p:cNvPicPr preferRelativeResize="0"/>
          <p:nvPr/>
        </p:nvPicPr>
        <p:blipFill>
          <a:blip r:embed="rId3">
            <a:alphaModFix/>
          </a:blip>
          <a:stretch>
            <a:fillRect/>
          </a:stretch>
        </p:blipFill>
        <p:spPr>
          <a:xfrm>
            <a:off x="497650" y="3849813"/>
            <a:ext cx="7810500" cy="781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roject timeline/workflow presentation | Style 2 | Subway">
  <a:themeElements>
    <a:clrScheme name="Simple Light">
      <a:dk1>
        <a:srgbClr val="FAFAFA"/>
      </a:dk1>
      <a:lt1>
        <a:srgbClr val="000000"/>
      </a:lt1>
      <a:dk2>
        <a:srgbClr val="F0EEE2"/>
      </a:dk2>
      <a:lt2>
        <a:srgbClr val="B7B7B7"/>
      </a:lt2>
      <a:accent1>
        <a:srgbClr val="FFDD04"/>
      </a:accent1>
      <a:accent2>
        <a:srgbClr val="FFEE9B"/>
      </a:accent2>
      <a:accent3>
        <a:srgbClr val="2443FF"/>
      </a:accent3>
      <a:accent4>
        <a:srgbClr val="92A1FF"/>
      </a:accent4>
      <a:accent5>
        <a:srgbClr val="F8992B"/>
      </a:accent5>
      <a:accent6>
        <a:srgbClr val="FDCC9C"/>
      </a:accent6>
      <a:hlink>
        <a:srgbClr val="FF0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