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y="5143500" cx="9144000"/>
  <p:notesSz cx="6858000" cy="9144000"/>
  <p:embeddedFontLst>
    <p:embeddedFont>
      <p:font typeface="Space Mono"/>
      <p:regular r:id="rId46"/>
      <p:bold r:id="rId47"/>
      <p:italic r:id="rId48"/>
      <p:boldItalic r:id="rId49"/>
    </p:embeddedFont>
    <p:embeddedFont>
      <p:font typeface="Poppins"/>
      <p:regular r:id="rId50"/>
      <p:bold r:id="rId51"/>
      <p:italic r:id="rId52"/>
      <p:boldItalic r:id="rId53"/>
    </p:embeddedFont>
    <p:embeddedFont>
      <p:font typeface="Poppins Light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74004F-32FF-4B89-B18D-4D725BBD6C3D}">
  <a:tblStyle styleId="{9974004F-32FF-4B89-B18D-4D725BBD6C3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font" Target="fonts/SpaceMono-regular.fntdata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SpaceMono-italic.fntdata"/><Relationship Id="rId47" Type="http://schemas.openxmlformats.org/officeDocument/2006/relationships/font" Target="fonts/SpaceMono-bold.fntdata"/><Relationship Id="rId49" Type="http://schemas.openxmlformats.org/officeDocument/2006/relationships/font" Target="fonts/SpaceMon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oppins-bold.fntdata"/><Relationship Id="rId50" Type="http://schemas.openxmlformats.org/officeDocument/2006/relationships/font" Target="fonts/Poppins-regular.fntdata"/><Relationship Id="rId53" Type="http://schemas.openxmlformats.org/officeDocument/2006/relationships/font" Target="fonts/Poppins-boldItalic.fntdata"/><Relationship Id="rId52" Type="http://schemas.openxmlformats.org/officeDocument/2006/relationships/font" Target="fonts/Poppins-italic.fntdata"/><Relationship Id="rId11" Type="http://schemas.openxmlformats.org/officeDocument/2006/relationships/slide" Target="slides/slide5.xml"/><Relationship Id="rId55" Type="http://schemas.openxmlformats.org/officeDocument/2006/relationships/font" Target="fonts/PoppinsLight-bold.fntdata"/><Relationship Id="rId10" Type="http://schemas.openxmlformats.org/officeDocument/2006/relationships/slide" Target="slides/slide4.xml"/><Relationship Id="rId54" Type="http://schemas.openxmlformats.org/officeDocument/2006/relationships/font" Target="fonts/PoppinsLight-regular.fntdata"/><Relationship Id="rId13" Type="http://schemas.openxmlformats.org/officeDocument/2006/relationships/slide" Target="slides/slide7.xml"/><Relationship Id="rId57" Type="http://schemas.openxmlformats.org/officeDocument/2006/relationships/font" Target="fonts/PoppinsLight-boldItalic.fntdata"/><Relationship Id="rId12" Type="http://schemas.openxmlformats.org/officeDocument/2006/relationships/slide" Target="slides/slide6.xml"/><Relationship Id="rId56" Type="http://schemas.openxmlformats.org/officeDocument/2006/relationships/font" Target="fonts/PoppinsLight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3059e1548b_0_4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3059e1548b_0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3059e1548b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3059e1548b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305a236f8f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305a236f8f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3059e1548b_0_5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3059e1548b_0_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3059e1548b_0_5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3059e1548b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310236842c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310236842c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3059e1548b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3059e1548b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305a236f8f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305a236f8f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3a57c30b6d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3a57c30b6d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3ab421021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3ab421021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393d485ef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393d485ef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3059e1548b_0_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33059e1548b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310236842c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310236842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310236842c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310236842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310236842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310236842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310236842c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310236842c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3a57c30b6d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3a57c30b6d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3ab421021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3ab421021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3059e1548b_0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3059e1548b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310236842c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310236842c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310236842c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3310236842c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310236842c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310236842c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3ab421021b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3ab421021b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310236842c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310236842c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3059e1548b_0_5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3059e1548b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310236842c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3310236842c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3059e1548b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33059e1548b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31e1e75bb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331e1e75bb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31e1e75bb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331e1e75bb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331e1e75bb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331e1e75bb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3a57c30b6d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3a57c30b6d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3ab421021b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3ab421021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3ab421021b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3ab421021b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3aef32bc7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33aef32bc7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3ab421021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3ab421021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3aedc257d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33aedc257d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3059e1548b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3059e1548b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3ab421021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3ab421021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31e1e75bb5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331e1e75bb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image, annotations, and captions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/>
          <p:nvPr>
            <p:ph idx="2" type="pic"/>
          </p:nvPr>
        </p:nvSpPr>
        <p:spPr>
          <a:xfrm>
            <a:off x="0" y="0"/>
            <a:ext cx="9144000" cy="2364900"/>
          </a:xfrm>
          <a:prstGeom prst="rect">
            <a:avLst/>
          </a:prstGeom>
          <a:noFill/>
          <a:ln>
            <a:noFill/>
          </a:ln>
        </p:spPr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139600" y="2515437"/>
            <a:ext cx="9558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"/>
              <a:buNone/>
              <a:defRPr b="1" sz="75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9pPr>
          </a:lstStyle>
          <a:p/>
        </p:txBody>
      </p:sp>
      <p:sp>
        <p:nvSpPr>
          <p:cNvPr id="13" name="Google Shape;13;p2"/>
          <p:cNvSpPr txBox="1"/>
          <p:nvPr>
            <p:ph idx="3" type="subTitle"/>
          </p:nvPr>
        </p:nvSpPr>
        <p:spPr>
          <a:xfrm>
            <a:off x="1457784" y="2515437"/>
            <a:ext cx="9558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"/>
              <a:buNone/>
              <a:defRPr b="1" sz="75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9pPr>
          </a:lstStyle>
          <a:p/>
        </p:txBody>
      </p:sp>
      <p:sp>
        <p:nvSpPr>
          <p:cNvPr id="14" name="Google Shape;14;p2"/>
          <p:cNvSpPr txBox="1"/>
          <p:nvPr>
            <p:ph idx="4" type="subTitle"/>
          </p:nvPr>
        </p:nvSpPr>
        <p:spPr>
          <a:xfrm>
            <a:off x="2775967" y="2515437"/>
            <a:ext cx="9558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"/>
              <a:buNone/>
              <a:defRPr b="1" sz="75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9pPr>
          </a:lstStyle>
          <a:p/>
        </p:txBody>
      </p:sp>
      <p:sp>
        <p:nvSpPr>
          <p:cNvPr id="15" name="Google Shape;15;p2"/>
          <p:cNvSpPr txBox="1"/>
          <p:nvPr>
            <p:ph idx="5" type="subTitle"/>
          </p:nvPr>
        </p:nvSpPr>
        <p:spPr>
          <a:xfrm>
            <a:off x="4094151" y="2515437"/>
            <a:ext cx="9558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"/>
              <a:buNone/>
              <a:defRPr b="1" sz="75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9pPr>
          </a:lstStyle>
          <a:p/>
        </p:txBody>
      </p:sp>
      <p:sp>
        <p:nvSpPr>
          <p:cNvPr id="16" name="Google Shape;16;p2"/>
          <p:cNvSpPr txBox="1"/>
          <p:nvPr>
            <p:ph idx="6" type="subTitle"/>
          </p:nvPr>
        </p:nvSpPr>
        <p:spPr>
          <a:xfrm>
            <a:off x="5412334" y="2515437"/>
            <a:ext cx="9558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"/>
              <a:buNone/>
              <a:defRPr b="1" sz="75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9pPr>
          </a:lstStyle>
          <a:p/>
        </p:txBody>
      </p:sp>
      <p:sp>
        <p:nvSpPr>
          <p:cNvPr id="17" name="Google Shape;17;p2"/>
          <p:cNvSpPr txBox="1"/>
          <p:nvPr>
            <p:ph idx="7" type="subTitle"/>
          </p:nvPr>
        </p:nvSpPr>
        <p:spPr>
          <a:xfrm>
            <a:off x="6730518" y="2515437"/>
            <a:ext cx="9558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"/>
              <a:buNone/>
              <a:defRPr b="1" sz="75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9pPr>
          </a:lstStyle>
          <a:p/>
        </p:txBody>
      </p:sp>
      <p:sp>
        <p:nvSpPr>
          <p:cNvPr id="18" name="Google Shape;18;p2"/>
          <p:cNvSpPr txBox="1"/>
          <p:nvPr>
            <p:ph idx="8" type="subTitle"/>
          </p:nvPr>
        </p:nvSpPr>
        <p:spPr>
          <a:xfrm>
            <a:off x="8048701" y="2515437"/>
            <a:ext cx="9558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"/>
              <a:buNone/>
              <a:defRPr b="1" sz="75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9pPr>
          </a:lstStyle>
          <a:p/>
        </p:txBody>
      </p:sp>
      <p:sp>
        <p:nvSpPr>
          <p:cNvPr id="19" name="Google Shape;19;p2"/>
          <p:cNvSpPr txBox="1"/>
          <p:nvPr>
            <p:ph type="title"/>
          </p:nvPr>
        </p:nvSpPr>
        <p:spPr>
          <a:xfrm>
            <a:off x="19800" y="4187725"/>
            <a:ext cx="9104400" cy="82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1pPr>
            <a:lvl2pPr lvl="1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/>
        </p:txBody>
      </p:sp>
      <p:sp>
        <p:nvSpPr>
          <p:cNvPr id="20" name="Google Shape;20;p2"/>
          <p:cNvSpPr txBox="1"/>
          <p:nvPr>
            <p:ph idx="9" type="subTitle"/>
          </p:nvPr>
        </p:nvSpPr>
        <p:spPr>
          <a:xfrm>
            <a:off x="4936920" y="2933413"/>
            <a:ext cx="18633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1" name="Google Shape;21;p2"/>
          <p:cNvSpPr txBox="1"/>
          <p:nvPr>
            <p:ph idx="13" type="body"/>
          </p:nvPr>
        </p:nvSpPr>
        <p:spPr>
          <a:xfrm>
            <a:off x="4936939" y="3312062"/>
            <a:ext cx="1863300" cy="6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2" name="Google Shape;22;p2"/>
          <p:cNvSpPr txBox="1"/>
          <p:nvPr>
            <p:ph idx="14" type="subTitle"/>
          </p:nvPr>
        </p:nvSpPr>
        <p:spPr>
          <a:xfrm>
            <a:off x="6984180" y="2933413"/>
            <a:ext cx="18633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3" name="Google Shape;23;p2"/>
          <p:cNvSpPr txBox="1"/>
          <p:nvPr>
            <p:ph idx="15" type="body"/>
          </p:nvPr>
        </p:nvSpPr>
        <p:spPr>
          <a:xfrm>
            <a:off x="6984199" y="3312062"/>
            <a:ext cx="1863300" cy="6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3"/>
          <p:cNvSpPr/>
          <p:nvPr>
            <p:ph idx="2" type="pic"/>
          </p:nvPr>
        </p:nvSpPr>
        <p:spPr>
          <a:xfrm>
            <a:off x="0" y="0"/>
            <a:ext cx="9144000" cy="2364900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3"/>
          <p:cNvSpPr txBox="1"/>
          <p:nvPr>
            <p:ph type="title"/>
          </p:nvPr>
        </p:nvSpPr>
        <p:spPr>
          <a:xfrm>
            <a:off x="19800" y="4187725"/>
            <a:ext cx="9104400" cy="82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1pPr>
            <a:lvl2pPr lvl="1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TITLE_1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4"/>
          <p:cNvSpPr txBox="1"/>
          <p:nvPr>
            <p:ph type="title"/>
          </p:nvPr>
        </p:nvSpPr>
        <p:spPr>
          <a:xfrm>
            <a:off x="620775" y="2157000"/>
            <a:ext cx="7865100" cy="82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1pPr>
            <a:lvl2pPr lvl="1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TITLE_1_1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19800" y="4187725"/>
            <a:ext cx="9104400" cy="82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1pPr>
            <a:lvl2pPr lvl="1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1182150" y="994250"/>
            <a:ext cx="6779700" cy="17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ex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" name="Google Shape;37;p6"/>
          <p:cNvSpPr txBox="1"/>
          <p:nvPr>
            <p:ph idx="1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38" name="Google Shape;38;p6"/>
          <p:cNvSpPr txBox="1"/>
          <p:nvPr>
            <p:ph idx="2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39" name="Google Shape;39;p6"/>
          <p:cNvSpPr txBox="1"/>
          <p:nvPr>
            <p:ph idx="3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40" name="Google Shape;40;p6"/>
          <p:cNvSpPr txBox="1"/>
          <p:nvPr>
            <p:ph idx="4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41" name="Google Shape;41;p6"/>
          <p:cNvSpPr txBox="1"/>
          <p:nvPr>
            <p:ph idx="5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42" name="Google Shape;42;p6"/>
          <p:cNvSpPr txBox="1"/>
          <p:nvPr>
            <p:ph idx="6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43" name="Google Shape;43;p6"/>
          <p:cNvSpPr txBox="1"/>
          <p:nvPr>
            <p:ph idx="7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44" name="Google Shape;44;p6"/>
          <p:cNvSpPr txBox="1"/>
          <p:nvPr>
            <p:ph idx="8" type="subTitle"/>
          </p:nvPr>
        </p:nvSpPr>
        <p:spPr>
          <a:xfrm>
            <a:off x="4317185" y="258750"/>
            <a:ext cx="2832900" cy="3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type="title"/>
          </p:nvPr>
        </p:nvSpPr>
        <p:spPr>
          <a:xfrm>
            <a:off x="5628400" y="1039100"/>
            <a:ext cx="3389400" cy="397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Poppins Light"/>
              <a:buNone/>
              <a:defRPr sz="3800"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SECTION_HEADER_2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7"/>
          <p:cNvSpPr txBox="1"/>
          <p:nvPr>
            <p:ph type="title"/>
          </p:nvPr>
        </p:nvSpPr>
        <p:spPr>
          <a:xfrm>
            <a:off x="639450" y="2157000"/>
            <a:ext cx="7865100" cy="82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1pPr>
            <a:lvl2pPr lvl="1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/>
        </p:txBody>
      </p:sp>
      <p:sp>
        <p:nvSpPr>
          <p:cNvPr id="49" name="Google Shape;49;p7"/>
          <p:cNvSpPr txBox="1"/>
          <p:nvPr>
            <p:ph idx="1" type="subTitle"/>
          </p:nvPr>
        </p:nvSpPr>
        <p:spPr>
          <a:xfrm>
            <a:off x="4936929" y="3327125"/>
            <a:ext cx="35490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section title and description">
  <p:cSld name="SECTION_HEADER_2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8"/>
          <p:cNvSpPr txBox="1"/>
          <p:nvPr>
            <p:ph idx="1" type="subTitle"/>
          </p:nvPr>
        </p:nvSpPr>
        <p:spPr>
          <a:xfrm>
            <a:off x="620775" y="1946600"/>
            <a:ext cx="35490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3" name="Google Shape;53;p8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SECTION_HEADER_2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9"/>
          <p:cNvSpPr txBox="1"/>
          <p:nvPr>
            <p:ph type="title"/>
          </p:nvPr>
        </p:nvSpPr>
        <p:spPr>
          <a:xfrm>
            <a:off x="639450" y="2157000"/>
            <a:ext cx="7865100" cy="82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1pPr>
            <a:lvl2pPr lvl="1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SECTION_HEADER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10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  <p:sp>
        <p:nvSpPr>
          <p:cNvPr id="60" name="Google Shape;60;p10"/>
          <p:cNvSpPr txBox="1"/>
          <p:nvPr>
            <p:ph idx="1" type="subTitle"/>
          </p:nvPr>
        </p:nvSpPr>
        <p:spPr>
          <a:xfrm>
            <a:off x="620775" y="2429375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1" name="Google Shape;61;p10"/>
          <p:cNvSpPr txBox="1"/>
          <p:nvPr>
            <p:ph idx="2" type="subTitle"/>
          </p:nvPr>
        </p:nvSpPr>
        <p:spPr>
          <a:xfrm>
            <a:off x="3459433" y="2429375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2" name="Google Shape;62;p10"/>
          <p:cNvSpPr txBox="1"/>
          <p:nvPr>
            <p:ph idx="3" type="subTitle"/>
          </p:nvPr>
        </p:nvSpPr>
        <p:spPr>
          <a:xfrm>
            <a:off x="6260783" y="2429375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3" name="Google Shape;63;p10"/>
          <p:cNvSpPr txBox="1"/>
          <p:nvPr>
            <p:ph idx="4" type="subTitle"/>
          </p:nvPr>
        </p:nvSpPr>
        <p:spPr>
          <a:xfrm>
            <a:off x="620775" y="3584600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4" name="Google Shape;64;p10"/>
          <p:cNvSpPr txBox="1"/>
          <p:nvPr>
            <p:ph idx="5" type="subTitle"/>
          </p:nvPr>
        </p:nvSpPr>
        <p:spPr>
          <a:xfrm>
            <a:off x="3459433" y="3584600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5" name="Google Shape;65;p10"/>
          <p:cNvSpPr txBox="1"/>
          <p:nvPr>
            <p:ph idx="6" type="subTitle"/>
          </p:nvPr>
        </p:nvSpPr>
        <p:spPr>
          <a:xfrm>
            <a:off x="6260783" y="3584600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annotations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" name="Google Shape;68;p11"/>
          <p:cNvSpPr txBox="1"/>
          <p:nvPr>
            <p:ph idx="1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69" name="Google Shape;69;p11"/>
          <p:cNvSpPr txBox="1"/>
          <p:nvPr>
            <p:ph idx="2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70" name="Google Shape;70;p11"/>
          <p:cNvSpPr txBox="1"/>
          <p:nvPr>
            <p:ph idx="3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71" name="Google Shape;71;p11"/>
          <p:cNvSpPr txBox="1"/>
          <p:nvPr>
            <p:ph idx="4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72" name="Google Shape;72;p11"/>
          <p:cNvSpPr txBox="1"/>
          <p:nvPr>
            <p:ph idx="5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73" name="Google Shape;73;p11"/>
          <p:cNvSpPr txBox="1"/>
          <p:nvPr>
            <p:ph idx="6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74" name="Google Shape;74;p11"/>
          <p:cNvSpPr txBox="1"/>
          <p:nvPr>
            <p:ph idx="7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75" name="Google Shape;75;p11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TITLE_AND_BODY_2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2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 and two body">
  <p:cSld name="TITLE_AND_BODY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" name="Google Shape;81;p13"/>
          <p:cNvSpPr txBox="1"/>
          <p:nvPr>
            <p:ph idx="1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82" name="Google Shape;82;p13"/>
          <p:cNvSpPr txBox="1"/>
          <p:nvPr>
            <p:ph idx="2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83" name="Google Shape;83;p13"/>
          <p:cNvSpPr txBox="1"/>
          <p:nvPr>
            <p:ph idx="3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84" name="Google Shape;84;p13"/>
          <p:cNvSpPr txBox="1"/>
          <p:nvPr>
            <p:ph idx="4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85" name="Google Shape;85;p13"/>
          <p:cNvSpPr txBox="1"/>
          <p:nvPr>
            <p:ph idx="5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86" name="Google Shape;86;p13"/>
          <p:cNvSpPr txBox="1"/>
          <p:nvPr>
            <p:ph idx="6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87" name="Google Shape;87;p13"/>
          <p:cNvSpPr txBox="1"/>
          <p:nvPr>
            <p:ph idx="7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88" name="Google Shape;88;p13"/>
          <p:cNvSpPr txBox="1"/>
          <p:nvPr>
            <p:ph idx="8" type="body"/>
          </p:nvPr>
        </p:nvSpPr>
        <p:spPr>
          <a:xfrm>
            <a:off x="620775" y="1064250"/>
            <a:ext cx="6179400" cy="212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indent="-3937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3pPr>
            <a:lvl4pPr indent="-3937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89" name="Google Shape;89;p13"/>
          <p:cNvSpPr txBox="1"/>
          <p:nvPr>
            <p:ph idx="9" type="subTitle"/>
          </p:nvPr>
        </p:nvSpPr>
        <p:spPr>
          <a:xfrm>
            <a:off x="4177851" y="3598475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0" name="Google Shape;90;p13"/>
          <p:cNvSpPr txBox="1"/>
          <p:nvPr>
            <p:ph idx="13" type="body"/>
          </p:nvPr>
        </p:nvSpPr>
        <p:spPr>
          <a:xfrm>
            <a:off x="4177886" y="3977102"/>
            <a:ext cx="22251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91" name="Google Shape;91;p13"/>
          <p:cNvSpPr txBox="1"/>
          <p:nvPr>
            <p:ph idx="14" type="subTitle"/>
          </p:nvPr>
        </p:nvSpPr>
        <p:spPr>
          <a:xfrm>
            <a:off x="6622495" y="3598475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2" name="Google Shape;92;p13"/>
          <p:cNvSpPr txBox="1"/>
          <p:nvPr>
            <p:ph idx="15" type="body"/>
          </p:nvPr>
        </p:nvSpPr>
        <p:spPr>
          <a:xfrm>
            <a:off x="6622525" y="3977102"/>
            <a:ext cx="22251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93" name="Google Shape;93;p13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ITLE_AND_BODY_1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4"/>
          <p:cNvSpPr txBox="1"/>
          <p:nvPr>
            <p:ph idx="1" type="subTitle"/>
          </p:nvPr>
        </p:nvSpPr>
        <p:spPr>
          <a:xfrm>
            <a:off x="620775" y="2048375"/>
            <a:ext cx="35490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7" name="Google Shape;97;p14"/>
          <p:cNvSpPr txBox="1"/>
          <p:nvPr>
            <p:ph idx="2" type="body"/>
          </p:nvPr>
        </p:nvSpPr>
        <p:spPr>
          <a:xfrm>
            <a:off x="620775" y="2427001"/>
            <a:ext cx="35490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98" name="Google Shape;98;p14"/>
          <p:cNvSpPr txBox="1"/>
          <p:nvPr>
            <p:ph idx="3" type="subTitle"/>
          </p:nvPr>
        </p:nvSpPr>
        <p:spPr>
          <a:xfrm>
            <a:off x="4686788" y="2048375"/>
            <a:ext cx="35490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" name="Google Shape;99;p14"/>
          <p:cNvSpPr txBox="1"/>
          <p:nvPr>
            <p:ph idx="4" type="body"/>
          </p:nvPr>
        </p:nvSpPr>
        <p:spPr>
          <a:xfrm>
            <a:off x="4686835" y="2427001"/>
            <a:ext cx="35490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00" name="Google Shape;100;p14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ITLE_AND_BODY_1_1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" name="Google Shape;103;p15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  <p:sp>
        <p:nvSpPr>
          <p:cNvPr id="104" name="Google Shape;104;p15"/>
          <p:cNvSpPr txBox="1"/>
          <p:nvPr>
            <p:ph idx="1" type="subTitle"/>
          </p:nvPr>
        </p:nvSpPr>
        <p:spPr>
          <a:xfrm>
            <a:off x="620775" y="2048375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" name="Google Shape;105;p15"/>
          <p:cNvSpPr txBox="1"/>
          <p:nvPr>
            <p:ph idx="2" type="body"/>
          </p:nvPr>
        </p:nvSpPr>
        <p:spPr>
          <a:xfrm>
            <a:off x="620775" y="2427002"/>
            <a:ext cx="22251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06" name="Google Shape;106;p15"/>
          <p:cNvSpPr txBox="1"/>
          <p:nvPr>
            <p:ph idx="3" type="subTitle"/>
          </p:nvPr>
        </p:nvSpPr>
        <p:spPr>
          <a:xfrm>
            <a:off x="3459433" y="2048375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7" name="Google Shape;107;p15"/>
          <p:cNvSpPr txBox="1"/>
          <p:nvPr>
            <p:ph idx="4" type="body"/>
          </p:nvPr>
        </p:nvSpPr>
        <p:spPr>
          <a:xfrm>
            <a:off x="3459462" y="2427002"/>
            <a:ext cx="22251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08" name="Google Shape;108;p15"/>
          <p:cNvSpPr txBox="1"/>
          <p:nvPr>
            <p:ph idx="5" type="subTitle"/>
          </p:nvPr>
        </p:nvSpPr>
        <p:spPr>
          <a:xfrm>
            <a:off x="6260783" y="2048375"/>
            <a:ext cx="22251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9" name="Google Shape;109;p15"/>
          <p:cNvSpPr txBox="1"/>
          <p:nvPr>
            <p:ph idx="6" type="body"/>
          </p:nvPr>
        </p:nvSpPr>
        <p:spPr>
          <a:xfrm>
            <a:off x="6260812" y="2427002"/>
            <a:ext cx="22251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TITLE_AND_BODY_1_1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16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  <p:sp>
        <p:nvSpPr>
          <p:cNvPr id="113" name="Google Shape;113;p16"/>
          <p:cNvSpPr txBox="1"/>
          <p:nvPr>
            <p:ph idx="1" type="subTitle"/>
          </p:nvPr>
        </p:nvSpPr>
        <p:spPr>
          <a:xfrm>
            <a:off x="4659198" y="1711725"/>
            <a:ext cx="29565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4" name="Google Shape;114;p16"/>
          <p:cNvSpPr txBox="1"/>
          <p:nvPr>
            <p:ph idx="2" type="body"/>
          </p:nvPr>
        </p:nvSpPr>
        <p:spPr>
          <a:xfrm>
            <a:off x="4659238" y="2090352"/>
            <a:ext cx="29565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15" name="Google Shape;115;p16"/>
          <p:cNvSpPr txBox="1"/>
          <p:nvPr>
            <p:ph idx="3" type="subTitle"/>
          </p:nvPr>
        </p:nvSpPr>
        <p:spPr>
          <a:xfrm>
            <a:off x="4659182" y="3355774"/>
            <a:ext cx="29565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6" name="Google Shape;116;p16"/>
          <p:cNvSpPr txBox="1"/>
          <p:nvPr>
            <p:ph idx="4" type="body"/>
          </p:nvPr>
        </p:nvSpPr>
        <p:spPr>
          <a:xfrm>
            <a:off x="4659221" y="3734401"/>
            <a:ext cx="29565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17" name="Google Shape;117;p16"/>
          <p:cNvSpPr txBox="1"/>
          <p:nvPr>
            <p:ph idx="5" type="subTitle"/>
          </p:nvPr>
        </p:nvSpPr>
        <p:spPr>
          <a:xfrm>
            <a:off x="1528262" y="3355774"/>
            <a:ext cx="29565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8" name="Google Shape;118;p16"/>
          <p:cNvSpPr txBox="1"/>
          <p:nvPr>
            <p:ph idx="6" type="body"/>
          </p:nvPr>
        </p:nvSpPr>
        <p:spPr>
          <a:xfrm>
            <a:off x="1528302" y="3734401"/>
            <a:ext cx="29565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19" name="Google Shape;119;p16"/>
          <p:cNvSpPr txBox="1"/>
          <p:nvPr>
            <p:ph idx="7" type="subTitle"/>
          </p:nvPr>
        </p:nvSpPr>
        <p:spPr>
          <a:xfrm>
            <a:off x="1528262" y="1711725"/>
            <a:ext cx="29565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0" name="Google Shape;120;p16"/>
          <p:cNvSpPr txBox="1"/>
          <p:nvPr>
            <p:ph idx="8" type="body"/>
          </p:nvPr>
        </p:nvSpPr>
        <p:spPr>
          <a:xfrm>
            <a:off x="1528302" y="2090352"/>
            <a:ext cx="29565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3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17"/>
          <p:cNvSpPr txBox="1"/>
          <p:nvPr>
            <p:ph type="title"/>
          </p:nvPr>
        </p:nvSpPr>
        <p:spPr>
          <a:xfrm>
            <a:off x="620775" y="258750"/>
            <a:ext cx="31926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  <p:sp>
        <p:nvSpPr>
          <p:cNvPr id="124" name="Google Shape;124;p17"/>
          <p:cNvSpPr txBox="1"/>
          <p:nvPr>
            <p:ph idx="1" type="body"/>
          </p:nvPr>
        </p:nvSpPr>
        <p:spPr>
          <a:xfrm>
            <a:off x="4463500" y="571500"/>
            <a:ext cx="44538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125" name="Google Shape;125;p17"/>
          <p:cNvSpPr/>
          <p:nvPr>
            <p:ph idx="2" type="pic"/>
          </p:nvPr>
        </p:nvSpPr>
        <p:spPr>
          <a:xfrm>
            <a:off x="4463600" y="1389400"/>
            <a:ext cx="4453800" cy="2325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odboard and description" type="twoColTx">
  <p:cSld name="TITLE_AND_TWO_COLUMNS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/>
          <p:nvPr>
            <p:ph idx="1" type="body"/>
          </p:nvPr>
        </p:nvSpPr>
        <p:spPr>
          <a:xfrm>
            <a:off x="620775" y="1469575"/>
            <a:ext cx="3508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8" name="Google Shape;128;p18"/>
          <p:cNvSpPr txBox="1"/>
          <p:nvPr>
            <p:ph idx="2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29" name="Google Shape;129;p18"/>
          <p:cNvSpPr txBox="1"/>
          <p:nvPr>
            <p:ph idx="3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30" name="Google Shape;130;p18"/>
          <p:cNvSpPr txBox="1"/>
          <p:nvPr>
            <p:ph idx="4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31" name="Google Shape;131;p18"/>
          <p:cNvSpPr txBox="1"/>
          <p:nvPr>
            <p:ph idx="5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32" name="Google Shape;132;p18"/>
          <p:cNvSpPr txBox="1"/>
          <p:nvPr>
            <p:ph idx="6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33" name="Google Shape;133;p18"/>
          <p:cNvSpPr txBox="1"/>
          <p:nvPr>
            <p:ph idx="7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34" name="Google Shape;134;p18"/>
          <p:cNvSpPr txBox="1"/>
          <p:nvPr>
            <p:ph idx="8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35" name="Google Shape;135;p18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/>
            </a:lvl1pPr>
            <a:lvl2pPr lvl="1" rtl="0" algn="r">
              <a:buNone/>
              <a:defRPr/>
            </a:lvl2pPr>
            <a:lvl3pPr lvl="2" rtl="0" algn="r">
              <a:buNone/>
              <a:defRPr/>
            </a:lvl3pPr>
            <a:lvl4pPr lvl="3" rtl="0" algn="r">
              <a:buNone/>
              <a:defRPr/>
            </a:lvl4pPr>
            <a:lvl5pPr lvl="4" rtl="0" algn="r">
              <a:buNone/>
              <a:defRPr/>
            </a:lvl5pPr>
            <a:lvl6pPr lvl="5" rtl="0" algn="r">
              <a:buNone/>
              <a:defRPr/>
            </a:lvl6pPr>
            <a:lvl7pPr lvl="6" rtl="0" algn="r">
              <a:buNone/>
              <a:defRPr/>
            </a:lvl7pPr>
            <a:lvl8pPr lvl="7" rtl="0" algn="r">
              <a:buNone/>
              <a:defRPr/>
            </a:lvl8pPr>
            <a:lvl9pPr lvl="8" rtl="0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6" name="Google Shape;136;p18"/>
          <p:cNvSpPr txBox="1"/>
          <p:nvPr>
            <p:ph type="title"/>
          </p:nvPr>
        </p:nvSpPr>
        <p:spPr>
          <a:xfrm>
            <a:off x="620775" y="258750"/>
            <a:ext cx="35082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9pPr>
          </a:lstStyle>
          <a:p/>
        </p:txBody>
      </p:sp>
      <p:sp>
        <p:nvSpPr>
          <p:cNvPr id="137" name="Google Shape;137;p18"/>
          <p:cNvSpPr/>
          <p:nvPr>
            <p:ph idx="9" type="pic"/>
          </p:nvPr>
        </p:nvSpPr>
        <p:spPr>
          <a:xfrm>
            <a:off x="6796700" y="0"/>
            <a:ext cx="2347200" cy="2739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8"/>
          <p:cNvSpPr/>
          <p:nvPr>
            <p:ph idx="13" type="pic"/>
          </p:nvPr>
        </p:nvSpPr>
        <p:spPr>
          <a:xfrm>
            <a:off x="4434825" y="2753975"/>
            <a:ext cx="4709100" cy="2389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18"/>
          <p:cNvSpPr/>
          <p:nvPr>
            <p:ph idx="14" type="pic"/>
          </p:nvPr>
        </p:nvSpPr>
        <p:spPr>
          <a:xfrm>
            <a:off x="4434825" y="0"/>
            <a:ext cx="2347200" cy="2739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Image grid" type="titleOnly">
  <p:cSld name="TITLE_ONLY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/>
          <p:nvPr>
            <p:ph idx="2" type="pic"/>
          </p:nvPr>
        </p:nvSpPr>
        <p:spPr>
          <a:xfrm>
            <a:off x="6796700" y="0"/>
            <a:ext cx="2347200" cy="2739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9"/>
          <p:cNvSpPr/>
          <p:nvPr>
            <p:ph idx="3" type="pic"/>
          </p:nvPr>
        </p:nvSpPr>
        <p:spPr>
          <a:xfrm>
            <a:off x="0" y="0"/>
            <a:ext cx="4419900" cy="2055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9"/>
          <p:cNvSpPr/>
          <p:nvPr>
            <p:ph idx="4" type="pic"/>
          </p:nvPr>
        </p:nvSpPr>
        <p:spPr>
          <a:xfrm>
            <a:off x="125" y="2068800"/>
            <a:ext cx="2209800" cy="3075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9"/>
          <p:cNvSpPr/>
          <p:nvPr>
            <p:ph idx="5" type="pic"/>
          </p:nvPr>
        </p:nvSpPr>
        <p:spPr>
          <a:xfrm>
            <a:off x="4434825" y="2753975"/>
            <a:ext cx="4709100" cy="2389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19"/>
          <p:cNvSpPr/>
          <p:nvPr>
            <p:ph idx="6" type="pic"/>
          </p:nvPr>
        </p:nvSpPr>
        <p:spPr>
          <a:xfrm>
            <a:off x="2225125" y="2068800"/>
            <a:ext cx="2194500" cy="3075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9"/>
          <p:cNvSpPr/>
          <p:nvPr>
            <p:ph idx="7" type="pic"/>
          </p:nvPr>
        </p:nvSpPr>
        <p:spPr>
          <a:xfrm>
            <a:off x="4434825" y="0"/>
            <a:ext cx="2347200" cy="2739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19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/>
            </a:lvl1pPr>
            <a:lvl2pPr lvl="1" rtl="0" algn="r">
              <a:buNone/>
              <a:defRPr/>
            </a:lvl2pPr>
            <a:lvl3pPr lvl="2" rtl="0" algn="r">
              <a:buNone/>
              <a:defRPr/>
            </a:lvl3pPr>
            <a:lvl4pPr lvl="3" rtl="0" algn="r">
              <a:buNone/>
              <a:defRPr/>
            </a:lvl4pPr>
            <a:lvl5pPr lvl="4" rtl="0" algn="r">
              <a:buNone/>
              <a:defRPr/>
            </a:lvl5pPr>
            <a:lvl6pPr lvl="5" rtl="0" algn="r">
              <a:buNone/>
              <a:defRPr/>
            </a:lvl6pPr>
            <a:lvl7pPr lvl="6" rtl="0" algn="r">
              <a:buNone/>
              <a:defRPr/>
            </a:lvl7pPr>
            <a:lvl8pPr lvl="7" rtl="0" algn="r">
              <a:buNone/>
              <a:defRPr/>
            </a:lvl8pPr>
            <a:lvl9pPr lvl="8" rtl="0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_2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0" name="Google Shape;150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5" name="Google Shape;155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6" name="Google Shape;156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7" name="Google Shape;15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0" name="Google Shape;160;p2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2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2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2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2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2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2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" name="Google Shape;167;p2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2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2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image grid">
  <p:cSld name="TITLE_ONLY_2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/>
          <p:nvPr>
            <p:ph idx="2" type="pic"/>
          </p:nvPr>
        </p:nvSpPr>
        <p:spPr>
          <a:xfrm>
            <a:off x="6103721" y="2093948"/>
            <a:ext cx="3040200" cy="1742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23"/>
          <p:cNvSpPr txBox="1"/>
          <p:nvPr>
            <p:ph idx="12" type="sldNum"/>
          </p:nvPr>
        </p:nvSpPr>
        <p:spPr>
          <a:xfrm>
            <a:off x="8384668" y="298557"/>
            <a:ext cx="497700" cy="4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/>
            </a:lvl1pPr>
            <a:lvl2pPr lvl="1" rtl="0" algn="r">
              <a:buNone/>
              <a:defRPr/>
            </a:lvl2pPr>
            <a:lvl3pPr lvl="2" rtl="0" algn="r">
              <a:buNone/>
              <a:defRPr/>
            </a:lvl3pPr>
            <a:lvl4pPr lvl="3" rtl="0" algn="r">
              <a:buNone/>
              <a:defRPr/>
            </a:lvl4pPr>
            <a:lvl5pPr lvl="4" rtl="0" algn="r">
              <a:buNone/>
              <a:defRPr/>
            </a:lvl5pPr>
            <a:lvl6pPr lvl="5" rtl="0" algn="r">
              <a:buNone/>
              <a:defRPr/>
            </a:lvl6pPr>
            <a:lvl7pPr lvl="6" rtl="0" algn="r">
              <a:buNone/>
              <a:defRPr/>
            </a:lvl7pPr>
            <a:lvl8pPr lvl="7" rtl="0" algn="r">
              <a:buNone/>
              <a:defRPr/>
            </a:lvl8pPr>
            <a:lvl9pPr lvl="8" rtl="0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3" name="Google Shape;173;p23"/>
          <p:cNvSpPr/>
          <p:nvPr>
            <p:ph idx="3" type="pic"/>
          </p:nvPr>
        </p:nvSpPr>
        <p:spPr>
          <a:xfrm>
            <a:off x="0" y="3850725"/>
            <a:ext cx="9144000" cy="1292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23"/>
          <p:cNvSpPr/>
          <p:nvPr>
            <p:ph idx="4" type="pic"/>
          </p:nvPr>
        </p:nvSpPr>
        <p:spPr>
          <a:xfrm>
            <a:off x="-100" y="2091500"/>
            <a:ext cx="3040200" cy="1742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23"/>
          <p:cNvSpPr/>
          <p:nvPr>
            <p:ph idx="5" type="pic"/>
          </p:nvPr>
        </p:nvSpPr>
        <p:spPr>
          <a:xfrm>
            <a:off x="3051809" y="2091500"/>
            <a:ext cx="3040200" cy="1742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23"/>
          <p:cNvSpPr/>
          <p:nvPr>
            <p:ph idx="6" type="pic"/>
          </p:nvPr>
        </p:nvSpPr>
        <p:spPr>
          <a:xfrm>
            <a:off x="7628550" y="963587"/>
            <a:ext cx="1515300" cy="1110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23"/>
          <p:cNvSpPr/>
          <p:nvPr>
            <p:ph idx="7" type="pic"/>
          </p:nvPr>
        </p:nvSpPr>
        <p:spPr>
          <a:xfrm>
            <a:off x="0" y="962225"/>
            <a:ext cx="1515300" cy="1110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23"/>
          <p:cNvSpPr/>
          <p:nvPr>
            <p:ph idx="8" type="pic"/>
          </p:nvPr>
        </p:nvSpPr>
        <p:spPr>
          <a:xfrm>
            <a:off x="1524817" y="962225"/>
            <a:ext cx="1515300" cy="1110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23"/>
          <p:cNvSpPr/>
          <p:nvPr>
            <p:ph idx="9" type="pic"/>
          </p:nvPr>
        </p:nvSpPr>
        <p:spPr>
          <a:xfrm>
            <a:off x="3051906" y="962225"/>
            <a:ext cx="1515300" cy="1110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23"/>
          <p:cNvSpPr/>
          <p:nvPr>
            <p:ph idx="13" type="pic"/>
          </p:nvPr>
        </p:nvSpPr>
        <p:spPr>
          <a:xfrm>
            <a:off x="4576723" y="962225"/>
            <a:ext cx="1515300" cy="1110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23"/>
          <p:cNvSpPr/>
          <p:nvPr>
            <p:ph idx="14" type="pic"/>
          </p:nvPr>
        </p:nvSpPr>
        <p:spPr>
          <a:xfrm>
            <a:off x="6103733" y="963587"/>
            <a:ext cx="1515300" cy="1110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23"/>
          <p:cNvSpPr txBox="1"/>
          <p:nvPr>
            <p:ph type="title"/>
          </p:nvPr>
        </p:nvSpPr>
        <p:spPr>
          <a:xfrm>
            <a:off x="620775" y="258750"/>
            <a:ext cx="7397700" cy="49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Font typeface="Poppins"/>
              <a:buNone/>
              <a:defRPr sz="37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Image grid">
  <p:cSld name="TITLE_ONLY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/>
          <p:nvPr>
            <p:ph idx="2" type="pic"/>
          </p:nvPr>
        </p:nvSpPr>
        <p:spPr>
          <a:xfrm>
            <a:off x="4434825" y="0"/>
            <a:ext cx="4709100" cy="2389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24"/>
          <p:cNvSpPr/>
          <p:nvPr>
            <p:ph idx="3" type="pic"/>
          </p:nvPr>
        </p:nvSpPr>
        <p:spPr>
          <a:xfrm>
            <a:off x="0" y="0"/>
            <a:ext cx="4419900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24"/>
          <p:cNvSpPr/>
          <p:nvPr>
            <p:ph idx="4" type="pic"/>
          </p:nvPr>
        </p:nvSpPr>
        <p:spPr>
          <a:xfrm>
            <a:off x="4434825" y="2403900"/>
            <a:ext cx="2347200" cy="2739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24"/>
          <p:cNvSpPr/>
          <p:nvPr>
            <p:ph idx="5" type="pic"/>
          </p:nvPr>
        </p:nvSpPr>
        <p:spPr>
          <a:xfrm>
            <a:off x="6796700" y="2403900"/>
            <a:ext cx="2347200" cy="2739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24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/>
            </a:lvl1pPr>
            <a:lvl2pPr lvl="1" rtl="0" algn="r">
              <a:buNone/>
              <a:defRPr/>
            </a:lvl2pPr>
            <a:lvl3pPr lvl="2" rtl="0" algn="r">
              <a:buNone/>
              <a:defRPr/>
            </a:lvl3pPr>
            <a:lvl4pPr lvl="3" rtl="0" algn="r">
              <a:buNone/>
              <a:defRPr/>
            </a:lvl4pPr>
            <a:lvl5pPr lvl="4" rtl="0" algn="r">
              <a:buNone/>
              <a:defRPr/>
            </a:lvl5pPr>
            <a:lvl6pPr lvl="5" rtl="0" algn="r">
              <a:buNone/>
              <a:defRPr/>
            </a:lvl6pPr>
            <a:lvl7pPr lvl="6" rtl="0" algn="r">
              <a:buNone/>
              <a:defRPr/>
            </a:lvl7pPr>
            <a:lvl8pPr lvl="7" rtl="0" algn="r">
              <a:buNone/>
              <a:defRPr/>
            </a:lvl8pPr>
            <a:lvl9pPr lvl="8" rtl="0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TITLE_ONLY_1_1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25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/>
            </a:lvl1pPr>
            <a:lvl2pPr lvl="1" rtl="0" algn="r">
              <a:buNone/>
              <a:defRPr/>
            </a:lvl2pPr>
            <a:lvl3pPr lvl="2" rtl="0" algn="r">
              <a:buNone/>
              <a:defRPr/>
            </a:lvl3pPr>
            <a:lvl4pPr lvl="3" rtl="0" algn="r">
              <a:buNone/>
              <a:defRPr/>
            </a:lvl4pPr>
            <a:lvl5pPr lvl="4" rtl="0" algn="r">
              <a:buNone/>
              <a:defRPr/>
            </a:lvl5pPr>
            <a:lvl6pPr lvl="5" rtl="0" algn="r">
              <a:buNone/>
              <a:defRPr/>
            </a:lvl6pPr>
            <a:lvl7pPr lvl="6" rtl="0" algn="r">
              <a:buNone/>
              <a:defRPr/>
            </a:lvl7pPr>
            <a:lvl8pPr lvl="7" rtl="0" algn="r">
              <a:buNone/>
              <a:defRPr/>
            </a:lvl8pPr>
            <a:lvl9pPr lvl="8" rtl="0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 with annotations">
  <p:cSld name="ONE_COLUMN_TEXT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4" name="Google Shape;194;p26"/>
          <p:cNvSpPr txBox="1"/>
          <p:nvPr>
            <p:ph idx="1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95" name="Google Shape;195;p26"/>
          <p:cNvSpPr txBox="1"/>
          <p:nvPr>
            <p:ph idx="2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96" name="Google Shape;196;p26"/>
          <p:cNvSpPr txBox="1"/>
          <p:nvPr>
            <p:ph idx="3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97" name="Google Shape;197;p26"/>
          <p:cNvSpPr txBox="1"/>
          <p:nvPr>
            <p:ph idx="4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98" name="Google Shape;198;p26"/>
          <p:cNvSpPr txBox="1"/>
          <p:nvPr>
            <p:ph idx="5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199" name="Google Shape;199;p26"/>
          <p:cNvSpPr txBox="1"/>
          <p:nvPr>
            <p:ph idx="6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00" name="Google Shape;200;p26"/>
          <p:cNvSpPr txBox="1"/>
          <p:nvPr>
            <p:ph idx="7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01" name="Google Shape;201;p26"/>
          <p:cNvSpPr txBox="1"/>
          <p:nvPr>
            <p:ph idx="8" type="subTitle"/>
          </p:nvPr>
        </p:nvSpPr>
        <p:spPr>
          <a:xfrm>
            <a:off x="660210" y="1243507"/>
            <a:ext cx="26802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02" name="Google Shape;202;p26"/>
          <p:cNvSpPr txBox="1"/>
          <p:nvPr>
            <p:ph idx="9" type="body"/>
          </p:nvPr>
        </p:nvSpPr>
        <p:spPr>
          <a:xfrm>
            <a:off x="660200" y="1622126"/>
            <a:ext cx="2680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03" name="Google Shape;203;p26"/>
          <p:cNvSpPr txBox="1"/>
          <p:nvPr>
            <p:ph idx="13" type="subTitle"/>
          </p:nvPr>
        </p:nvSpPr>
        <p:spPr>
          <a:xfrm>
            <a:off x="3429035" y="1243507"/>
            <a:ext cx="26802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04" name="Google Shape;204;p26"/>
          <p:cNvSpPr txBox="1"/>
          <p:nvPr>
            <p:ph idx="14" type="body"/>
          </p:nvPr>
        </p:nvSpPr>
        <p:spPr>
          <a:xfrm>
            <a:off x="3429025" y="1622126"/>
            <a:ext cx="2680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05" name="Google Shape;205;p26"/>
          <p:cNvSpPr txBox="1"/>
          <p:nvPr>
            <p:ph idx="15" type="subTitle"/>
          </p:nvPr>
        </p:nvSpPr>
        <p:spPr>
          <a:xfrm>
            <a:off x="6197860" y="1243507"/>
            <a:ext cx="26802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06" name="Google Shape;206;p26"/>
          <p:cNvSpPr txBox="1"/>
          <p:nvPr>
            <p:ph idx="16" type="body"/>
          </p:nvPr>
        </p:nvSpPr>
        <p:spPr>
          <a:xfrm>
            <a:off x="6197850" y="1622126"/>
            <a:ext cx="2680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07" name="Google Shape;207;p26"/>
          <p:cNvSpPr/>
          <p:nvPr>
            <p:ph idx="17" type="pic"/>
          </p:nvPr>
        </p:nvSpPr>
        <p:spPr>
          <a:xfrm>
            <a:off x="742410" y="2452133"/>
            <a:ext cx="2515800" cy="2515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8" name="Google Shape;208;p26"/>
          <p:cNvSpPr/>
          <p:nvPr>
            <p:ph idx="18" type="pic"/>
          </p:nvPr>
        </p:nvSpPr>
        <p:spPr>
          <a:xfrm>
            <a:off x="3511235" y="2452133"/>
            <a:ext cx="2515800" cy="2515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9" name="Google Shape;209;p26"/>
          <p:cNvSpPr/>
          <p:nvPr>
            <p:ph idx="19" type="pic"/>
          </p:nvPr>
        </p:nvSpPr>
        <p:spPr>
          <a:xfrm>
            <a:off x="6280060" y="2452133"/>
            <a:ext cx="2515800" cy="2515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10" name="Google Shape;210;p26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ONE_COLUMN_TEXT_1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3" name="Google Shape;213;p27"/>
          <p:cNvSpPr txBox="1"/>
          <p:nvPr>
            <p:ph idx="1" type="subTitle"/>
          </p:nvPr>
        </p:nvSpPr>
        <p:spPr>
          <a:xfrm>
            <a:off x="660210" y="1243507"/>
            <a:ext cx="26802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14" name="Google Shape;214;p27"/>
          <p:cNvSpPr txBox="1"/>
          <p:nvPr>
            <p:ph idx="2" type="body"/>
          </p:nvPr>
        </p:nvSpPr>
        <p:spPr>
          <a:xfrm>
            <a:off x="660200" y="1622126"/>
            <a:ext cx="2680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15" name="Google Shape;215;p27"/>
          <p:cNvSpPr txBox="1"/>
          <p:nvPr>
            <p:ph idx="3" type="subTitle"/>
          </p:nvPr>
        </p:nvSpPr>
        <p:spPr>
          <a:xfrm>
            <a:off x="3429035" y="1243507"/>
            <a:ext cx="26802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16" name="Google Shape;216;p27"/>
          <p:cNvSpPr txBox="1"/>
          <p:nvPr>
            <p:ph idx="4" type="body"/>
          </p:nvPr>
        </p:nvSpPr>
        <p:spPr>
          <a:xfrm>
            <a:off x="3429025" y="1622126"/>
            <a:ext cx="2680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17" name="Google Shape;217;p27"/>
          <p:cNvSpPr txBox="1"/>
          <p:nvPr>
            <p:ph idx="5" type="subTitle"/>
          </p:nvPr>
        </p:nvSpPr>
        <p:spPr>
          <a:xfrm>
            <a:off x="6197860" y="1243507"/>
            <a:ext cx="26802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18" name="Google Shape;218;p27"/>
          <p:cNvSpPr txBox="1"/>
          <p:nvPr>
            <p:ph idx="6" type="body"/>
          </p:nvPr>
        </p:nvSpPr>
        <p:spPr>
          <a:xfrm>
            <a:off x="6197850" y="1622126"/>
            <a:ext cx="2680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19" name="Google Shape;219;p27"/>
          <p:cNvSpPr/>
          <p:nvPr>
            <p:ph idx="7" type="pic"/>
          </p:nvPr>
        </p:nvSpPr>
        <p:spPr>
          <a:xfrm>
            <a:off x="742410" y="2452133"/>
            <a:ext cx="2515800" cy="2515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0" name="Google Shape;220;p27"/>
          <p:cNvSpPr/>
          <p:nvPr>
            <p:ph idx="8" type="pic"/>
          </p:nvPr>
        </p:nvSpPr>
        <p:spPr>
          <a:xfrm>
            <a:off x="3511235" y="2452133"/>
            <a:ext cx="2515800" cy="2515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1" name="Google Shape;221;p27"/>
          <p:cNvSpPr/>
          <p:nvPr>
            <p:ph idx="9" type="pic"/>
          </p:nvPr>
        </p:nvSpPr>
        <p:spPr>
          <a:xfrm>
            <a:off x="6280060" y="2452133"/>
            <a:ext cx="2515800" cy="2515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2" name="Google Shape;222;p27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ONE_COLUMN_TEXT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  <p:sp>
        <p:nvSpPr>
          <p:cNvPr id="225" name="Google Shape;225;p28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6" name="Google Shape;226;p28"/>
          <p:cNvSpPr txBox="1"/>
          <p:nvPr>
            <p:ph idx="1" type="body"/>
          </p:nvPr>
        </p:nvSpPr>
        <p:spPr>
          <a:xfrm>
            <a:off x="1567673" y="1622126"/>
            <a:ext cx="2680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27" name="Google Shape;227;p28"/>
          <p:cNvSpPr txBox="1"/>
          <p:nvPr>
            <p:ph idx="2" type="subTitle"/>
          </p:nvPr>
        </p:nvSpPr>
        <p:spPr>
          <a:xfrm>
            <a:off x="4650510" y="1243507"/>
            <a:ext cx="26802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28" name="Google Shape;228;p28"/>
          <p:cNvSpPr txBox="1"/>
          <p:nvPr>
            <p:ph idx="3" type="body"/>
          </p:nvPr>
        </p:nvSpPr>
        <p:spPr>
          <a:xfrm>
            <a:off x="4650500" y="1622126"/>
            <a:ext cx="2680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29" name="Google Shape;229;p28"/>
          <p:cNvSpPr/>
          <p:nvPr>
            <p:ph idx="4" type="pic"/>
          </p:nvPr>
        </p:nvSpPr>
        <p:spPr>
          <a:xfrm>
            <a:off x="1610438" y="2452133"/>
            <a:ext cx="2515800" cy="2515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30" name="Google Shape;230;p28"/>
          <p:cNvSpPr/>
          <p:nvPr>
            <p:ph idx="5" type="pic"/>
          </p:nvPr>
        </p:nvSpPr>
        <p:spPr>
          <a:xfrm>
            <a:off x="4732710" y="2452133"/>
            <a:ext cx="2515800" cy="2515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31" name="Google Shape;231;p28"/>
          <p:cNvSpPr txBox="1"/>
          <p:nvPr>
            <p:ph idx="6" type="subTitle"/>
          </p:nvPr>
        </p:nvSpPr>
        <p:spPr>
          <a:xfrm>
            <a:off x="1567672" y="1243507"/>
            <a:ext cx="26802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reakout 1">
  <p:cSld name="MAIN_POINT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" name="Google Shape;234;p29"/>
          <p:cNvSpPr txBox="1"/>
          <p:nvPr>
            <p:ph idx="1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35" name="Google Shape;235;p29"/>
          <p:cNvSpPr txBox="1"/>
          <p:nvPr>
            <p:ph idx="2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36" name="Google Shape;236;p29"/>
          <p:cNvSpPr txBox="1"/>
          <p:nvPr>
            <p:ph idx="3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37" name="Google Shape;237;p29"/>
          <p:cNvSpPr txBox="1"/>
          <p:nvPr>
            <p:ph idx="4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38" name="Google Shape;238;p29"/>
          <p:cNvSpPr txBox="1"/>
          <p:nvPr>
            <p:ph idx="5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39" name="Google Shape;239;p29"/>
          <p:cNvSpPr txBox="1"/>
          <p:nvPr>
            <p:ph idx="6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40" name="Google Shape;240;p29"/>
          <p:cNvSpPr txBox="1"/>
          <p:nvPr>
            <p:ph idx="7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41" name="Google Shape;241;p29"/>
          <p:cNvSpPr txBox="1"/>
          <p:nvPr>
            <p:ph type="title"/>
          </p:nvPr>
        </p:nvSpPr>
        <p:spPr>
          <a:xfrm>
            <a:off x="620775" y="258750"/>
            <a:ext cx="31926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  <p:sp>
        <p:nvSpPr>
          <p:cNvPr id="242" name="Google Shape;242;p29"/>
          <p:cNvSpPr txBox="1"/>
          <p:nvPr>
            <p:ph idx="8" type="subTitle"/>
          </p:nvPr>
        </p:nvSpPr>
        <p:spPr>
          <a:xfrm>
            <a:off x="4374925" y="514350"/>
            <a:ext cx="19608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43" name="Google Shape;243;p29"/>
          <p:cNvSpPr txBox="1"/>
          <p:nvPr>
            <p:ph idx="9" type="body"/>
          </p:nvPr>
        </p:nvSpPr>
        <p:spPr>
          <a:xfrm>
            <a:off x="6335800" y="571500"/>
            <a:ext cx="25815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44" name="Google Shape;244;p29"/>
          <p:cNvSpPr/>
          <p:nvPr>
            <p:ph idx="13" type="pic"/>
          </p:nvPr>
        </p:nvSpPr>
        <p:spPr>
          <a:xfrm>
            <a:off x="4463600" y="1389400"/>
            <a:ext cx="4453800" cy="23253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29"/>
          <p:cNvSpPr txBox="1"/>
          <p:nvPr>
            <p:ph idx="14" type="subTitle"/>
          </p:nvPr>
        </p:nvSpPr>
        <p:spPr>
          <a:xfrm>
            <a:off x="4374925" y="3825950"/>
            <a:ext cx="19608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46" name="Google Shape;246;p29"/>
          <p:cNvSpPr txBox="1"/>
          <p:nvPr>
            <p:ph idx="15" type="subTitle"/>
          </p:nvPr>
        </p:nvSpPr>
        <p:spPr>
          <a:xfrm>
            <a:off x="4374925" y="4264800"/>
            <a:ext cx="19608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reakout 2">
  <p:cSld name="MAIN_POINT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30"/>
          <p:cNvSpPr txBox="1"/>
          <p:nvPr>
            <p:ph idx="1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50" name="Google Shape;250;p30"/>
          <p:cNvSpPr txBox="1"/>
          <p:nvPr>
            <p:ph idx="2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51" name="Google Shape;251;p30"/>
          <p:cNvSpPr txBox="1"/>
          <p:nvPr>
            <p:ph idx="3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52" name="Google Shape;252;p30"/>
          <p:cNvSpPr txBox="1"/>
          <p:nvPr>
            <p:ph idx="4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53" name="Google Shape;253;p30"/>
          <p:cNvSpPr txBox="1"/>
          <p:nvPr>
            <p:ph idx="5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54" name="Google Shape;254;p30"/>
          <p:cNvSpPr txBox="1"/>
          <p:nvPr>
            <p:ph idx="6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55" name="Google Shape;255;p30"/>
          <p:cNvSpPr txBox="1"/>
          <p:nvPr>
            <p:ph idx="7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56" name="Google Shape;256;p30"/>
          <p:cNvSpPr txBox="1"/>
          <p:nvPr>
            <p:ph type="title"/>
          </p:nvPr>
        </p:nvSpPr>
        <p:spPr>
          <a:xfrm>
            <a:off x="620775" y="258750"/>
            <a:ext cx="31926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  <p:sp>
        <p:nvSpPr>
          <p:cNvPr id="257" name="Google Shape;257;p30"/>
          <p:cNvSpPr txBox="1"/>
          <p:nvPr>
            <p:ph idx="8" type="subTitle"/>
          </p:nvPr>
        </p:nvSpPr>
        <p:spPr>
          <a:xfrm>
            <a:off x="4374925" y="514350"/>
            <a:ext cx="19608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8" name="Google Shape;258;p30"/>
          <p:cNvSpPr/>
          <p:nvPr>
            <p:ph idx="9" type="pic"/>
          </p:nvPr>
        </p:nvSpPr>
        <p:spPr>
          <a:xfrm>
            <a:off x="4463500" y="1824725"/>
            <a:ext cx="4453800" cy="23253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30"/>
          <p:cNvSpPr txBox="1"/>
          <p:nvPr>
            <p:ph idx="13" type="subTitle"/>
          </p:nvPr>
        </p:nvSpPr>
        <p:spPr>
          <a:xfrm>
            <a:off x="4374925" y="973000"/>
            <a:ext cx="19608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60" name="Google Shape;260;p30"/>
          <p:cNvSpPr txBox="1"/>
          <p:nvPr>
            <p:ph idx="14" type="body"/>
          </p:nvPr>
        </p:nvSpPr>
        <p:spPr>
          <a:xfrm>
            <a:off x="6335800" y="1030150"/>
            <a:ext cx="25815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  <p:sp>
        <p:nvSpPr>
          <p:cNvPr id="261" name="Google Shape;261;p30"/>
          <p:cNvSpPr txBox="1"/>
          <p:nvPr>
            <p:ph idx="15" type="subTitle"/>
          </p:nvPr>
        </p:nvSpPr>
        <p:spPr>
          <a:xfrm>
            <a:off x="4374925" y="4264800"/>
            <a:ext cx="19608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reakout 3">
  <p:cSld name="MAIN_POINT_1_1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1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4" name="Google Shape;264;p31"/>
          <p:cNvSpPr txBox="1"/>
          <p:nvPr>
            <p:ph idx="1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65" name="Google Shape;265;p31"/>
          <p:cNvSpPr txBox="1"/>
          <p:nvPr>
            <p:ph idx="2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66" name="Google Shape;266;p31"/>
          <p:cNvSpPr txBox="1"/>
          <p:nvPr>
            <p:ph idx="3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67" name="Google Shape;267;p31"/>
          <p:cNvSpPr txBox="1"/>
          <p:nvPr>
            <p:ph idx="4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68" name="Google Shape;268;p31"/>
          <p:cNvSpPr txBox="1"/>
          <p:nvPr>
            <p:ph idx="5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69" name="Google Shape;269;p31"/>
          <p:cNvSpPr txBox="1"/>
          <p:nvPr>
            <p:ph idx="6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70" name="Google Shape;270;p31"/>
          <p:cNvSpPr txBox="1"/>
          <p:nvPr>
            <p:ph idx="7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71" name="Google Shape;271;p31"/>
          <p:cNvSpPr txBox="1"/>
          <p:nvPr>
            <p:ph type="title"/>
          </p:nvPr>
        </p:nvSpPr>
        <p:spPr>
          <a:xfrm>
            <a:off x="620775" y="258750"/>
            <a:ext cx="31926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  <p:sp>
        <p:nvSpPr>
          <p:cNvPr id="272" name="Google Shape;272;p31"/>
          <p:cNvSpPr txBox="1"/>
          <p:nvPr>
            <p:ph idx="8" type="subTitle"/>
          </p:nvPr>
        </p:nvSpPr>
        <p:spPr>
          <a:xfrm>
            <a:off x="4374925" y="514350"/>
            <a:ext cx="19608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73" name="Google Shape;273;p31"/>
          <p:cNvSpPr/>
          <p:nvPr>
            <p:ph idx="9" type="pic"/>
          </p:nvPr>
        </p:nvSpPr>
        <p:spPr>
          <a:xfrm>
            <a:off x="4463500" y="2302922"/>
            <a:ext cx="4453800" cy="2325300"/>
          </a:xfrm>
          <a:prstGeom prst="rect">
            <a:avLst/>
          </a:prstGeom>
          <a:noFill/>
          <a:ln>
            <a:noFill/>
          </a:ln>
        </p:spPr>
      </p:sp>
      <p:sp>
        <p:nvSpPr>
          <p:cNvPr id="274" name="Google Shape;274;p31"/>
          <p:cNvSpPr txBox="1"/>
          <p:nvPr>
            <p:ph idx="13" type="subTitle"/>
          </p:nvPr>
        </p:nvSpPr>
        <p:spPr>
          <a:xfrm>
            <a:off x="4374925" y="973000"/>
            <a:ext cx="19608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75" name="Google Shape;275;p31"/>
          <p:cNvSpPr txBox="1"/>
          <p:nvPr>
            <p:ph idx="14" type="subTitle"/>
          </p:nvPr>
        </p:nvSpPr>
        <p:spPr>
          <a:xfrm>
            <a:off x="4374925" y="1431643"/>
            <a:ext cx="19608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76" name="Google Shape;276;p31"/>
          <p:cNvSpPr txBox="1"/>
          <p:nvPr>
            <p:ph idx="15" type="body"/>
          </p:nvPr>
        </p:nvSpPr>
        <p:spPr>
          <a:xfrm>
            <a:off x="6335800" y="1488793"/>
            <a:ext cx="25815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with annotations">
  <p:cSld name="CAPTION_ONLY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9" name="Google Shape;279;p32"/>
          <p:cNvSpPr txBox="1"/>
          <p:nvPr>
            <p:ph idx="1" type="body"/>
          </p:nvPr>
        </p:nvSpPr>
        <p:spPr>
          <a:xfrm>
            <a:off x="620775" y="982825"/>
            <a:ext cx="3192600" cy="17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80" name="Google Shape;280;p32"/>
          <p:cNvSpPr txBox="1"/>
          <p:nvPr>
            <p:ph idx="2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81" name="Google Shape;281;p32"/>
          <p:cNvSpPr txBox="1"/>
          <p:nvPr>
            <p:ph idx="3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82" name="Google Shape;282;p32"/>
          <p:cNvSpPr txBox="1"/>
          <p:nvPr>
            <p:ph idx="4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83" name="Google Shape;283;p32"/>
          <p:cNvSpPr txBox="1"/>
          <p:nvPr>
            <p:ph idx="5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84" name="Google Shape;284;p32"/>
          <p:cNvSpPr txBox="1"/>
          <p:nvPr>
            <p:ph idx="6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85" name="Google Shape;285;p32"/>
          <p:cNvSpPr txBox="1"/>
          <p:nvPr>
            <p:ph idx="7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86" name="Google Shape;286;p32"/>
          <p:cNvSpPr txBox="1"/>
          <p:nvPr>
            <p:ph idx="8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b="1" sz="65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b="1" sz="700"/>
            </a:lvl9pPr>
          </a:lstStyle>
          <a:p/>
        </p:txBody>
      </p:sp>
      <p:sp>
        <p:nvSpPr>
          <p:cNvPr id="287" name="Google Shape;287;p32"/>
          <p:cNvSpPr txBox="1"/>
          <p:nvPr>
            <p:ph type="title"/>
          </p:nvPr>
        </p:nvSpPr>
        <p:spPr>
          <a:xfrm>
            <a:off x="620775" y="258750"/>
            <a:ext cx="31926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one column text">
  <p:cSld name="CAPTION_ONLY_1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 txBox="1"/>
          <p:nvPr>
            <p:ph type="title"/>
          </p:nvPr>
        </p:nvSpPr>
        <p:spPr>
          <a:xfrm>
            <a:off x="620775" y="1296813"/>
            <a:ext cx="3869400" cy="13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"/>
              <a:buNone/>
              <a:defRPr sz="5000"/>
            </a:lvl9pPr>
          </a:lstStyle>
          <a:p/>
        </p:txBody>
      </p:sp>
      <p:sp>
        <p:nvSpPr>
          <p:cNvPr id="290" name="Google Shape;290;p33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33"/>
          <p:cNvSpPr txBox="1"/>
          <p:nvPr>
            <p:ph idx="1" type="subTitle"/>
          </p:nvPr>
        </p:nvSpPr>
        <p:spPr>
          <a:xfrm>
            <a:off x="660210" y="2662569"/>
            <a:ext cx="2680200" cy="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92" name="Google Shape;292;p33"/>
          <p:cNvSpPr txBox="1"/>
          <p:nvPr>
            <p:ph idx="2" type="body"/>
          </p:nvPr>
        </p:nvSpPr>
        <p:spPr>
          <a:xfrm>
            <a:off x="660200" y="3041189"/>
            <a:ext cx="2680200" cy="8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CUSTOM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4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5" name="Google Shape;295;p34"/>
          <p:cNvSpPr txBox="1"/>
          <p:nvPr>
            <p:ph idx="1" type="body"/>
          </p:nvPr>
        </p:nvSpPr>
        <p:spPr>
          <a:xfrm>
            <a:off x="2286024" y="258750"/>
            <a:ext cx="3056100" cy="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●"/>
              <a:defRPr sz="1000"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○"/>
              <a:defRPr sz="1000"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■"/>
              <a:defRPr sz="1000"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●"/>
              <a:defRPr sz="1000"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○"/>
              <a:defRPr sz="1000"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■"/>
              <a:defRPr sz="1000"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●"/>
              <a:defRPr sz="1000"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○"/>
              <a:defRPr sz="1000"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■"/>
              <a:defRPr sz="10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96" name="Google Shape;296;p34"/>
          <p:cNvSpPr txBox="1"/>
          <p:nvPr>
            <p:ph type="title"/>
          </p:nvPr>
        </p:nvSpPr>
        <p:spPr>
          <a:xfrm>
            <a:off x="264324" y="258750"/>
            <a:ext cx="2021700" cy="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2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9" name="Google Shape;299;p35"/>
          <p:cNvSpPr txBox="1"/>
          <p:nvPr>
            <p:ph idx="1" type="body"/>
          </p:nvPr>
        </p:nvSpPr>
        <p:spPr>
          <a:xfrm>
            <a:off x="2286024" y="258750"/>
            <a:ext cx="3056100" cy="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●"/>
              <a:defRPr sz="1000"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○"/>
              <a:defRPr sz="1000"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■"/>
              <a:defRPr sz="1000"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●"/>
              <a:defRPr sz="1000"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○"/>
              <a:defRPr sz="1000"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■"/>
              <a:defRPr sz="1000"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●"/>
              <a:defRPr sz="1000"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○"/>
              <a:defRPr sz="1000"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■"/>
              <a:defRPr sz="10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00" name="Google Shape;300;p35"/>
          <p:cNvSpPr txBox="1"/>
          <p:nvPr>
            <p:ph type="title"/>
          </p:nvPr>
        </p:nvSpPr>
        <p:spPr>
          <a:xfrm>
            <a:off x="264324" y="258750"/>
            <a:ext cx="2021700" cy="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Poppins"/>
              <a:buNone/>
              <a:defRPr sz="3000"/>
            </a:lvl9pPr>
          </a:lstStyle>
          <a:p/>
        </p:txBody>
      </p:sp>
      <p:sp>
        <p:nvSpPr>
          <p:cNvPr id="301" name="Google Shape;301;p35"/>
          <p:cNvSpPr txBox="1"/>
          <p:nvPr>
            <p:ph idx="2" type="body"/>
          </p:nvPr>
        </p:nvSpPr>
        <p:spPr>
          <a:xfrm>
            <a:off x="5577774" y="258750"/>
            <a:ext cx="3056100" cy="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●"/>
              <a:defRPr sz="1000"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○"/>
              <a:defRPr sz="1000"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■"/>
              <a:defRPr sz="1000"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●"/>
              <a:defRPr sz="1000"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○"/>
              <a:defRPr sz="1000"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■"/>
              <a:defRPr sz="1000"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●"/>
              <a:defRPr sz="1000"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○"/>
              <a:defRPr sz="1000"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Poppins"/>
              <a:buChar char="■"/>
              <a:defRPr sz="10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CUSTOM_1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4" name="Google Shape;304;p36"/>
          <p:cNvSpPr txBox="1"/>
          <p:nvPr>
            <p:ph type="title"/>
          </p:nvPr>
        </p:nvSpPr>
        <p:spPr>
          <a:xfrm>
            <a:off x="264326" y="398450"/>
            <a:ext cx="4828500" cy="8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cxnSp>
        <p:nvCxnSpPr>
          <p:cNvPr id="305" name="Google Shape;305;p36"/>
          <p:cNvCxnSpPr/>
          <p:nvPr/>
        </p:nvCxnSpPr>
        <p:spPr>
          <a:xfrm>
            <a:off x="300107" y="3241527"/>
            <a:ext cx="428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6" name="Google Shape;306;p36"/>
          <p:cNvSpPr txBox="1"/>
          <p:nvPr>
            <p:ph idx="1" type="subTitle"/>
          </p:nvPr>
        </p:nvSpPr>
        <p:spPr>
          <a:xfrm>
            <a:off x="264325" y="2997200"/>
            <a:ext cx="18363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"/>
              <a:buNone/>
              <a:defRPr b="1" sz="75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  <p:sp>
        <p:nvSpPr>
          <p:cNvPr id="307" name="Google Shape;307;p36"/>
          <p:cNvSpPr txBox="1"/>
          <p:nvPr>
            <p:ph idx="2" type="subTitle"/>
          </p:nvPr>
        </p:nvSpPr>
        <p:spPr>
          <a:xfrm>
            <a:off x="2747335" y="2997200"/>
            <a:ext cx="18363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750"/>
              <a:buNone/>
              <a:defRPr b="1" sz="75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  <p:sp>
        <p:nvSpPr>
          <p:cNvPr id="308" name="Google Shape;308;p36"/>
          <p:cNvSpPr txBox="1"/>
          <p:nvPr>
            <p:ph idx="3" type="body"/>
          </p:nvPr>
        </p:nvSpPr>
        <p:spPr>
          <a:xfrm>
            <a:off x="264325" y="3295350"/>
            <a:ext cx="4332900" cy="14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92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●"/>
              <a:defRPr sz="1900">
                <a:latin typeface="Poppins"/>
                <a:ea typeface="Poppins"/>
                <a:cs typeface="Poppins"/>
                <a:sym typeface="Poppins"/>
              </a:defRPr>
            </a:lvl1pPr>
            <a:lvl2pPr indent="-3492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○"/>
              <a:defRPr sz="1900">
                <a:latin typeface="Poppins"/>
                <a:ea typeface="Poppins"/>
                <a:cs typeface="Poppins"/>
                <a:sym typeface="Poppins"/>
              </a:defRPr>
            </a:lvl2pPr>
            <a:lvl3pPr indent="-3492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■"/>
              <a:defRPr sz="1900">
                <a:latin typeface="Poppins"/>
                <a:ea typeface="Poppins"/>
                <a:cs typeface="Poppins"/>
                <a:sym typeface="Poppins"/>
              </a:defRPr>
            </a:lvl3pPr>
            <a:lvl4pPr indent="-3492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●"/>
              <a:defRPr sz="1900">
                <a:latin typeface="Poppins"/>
                <a:ea typeface="Poppins"/>
                <a:cs typeface="Poppins"/>
                <a:sym typeface="Poppins"/>
              </a:defRPr>
            </a:lvl4pPr>
            <a:lvl5pPr indent="-3492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○"/>
              <a:defRPr sz="1900">
                <a:latin typeface="Poppins"/>
                <a:ea typeface="Poppins"/>
                <a:cs typeface="Poppins"/>
                <a:sym typeface="Poppins"/>
              </a:defRPr>
            </a:lvl5pPr>
            <a:lvl6pPr indent="-3492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■"/>
              <a:defRPr sz="1900">
                <a:latin typeface="Poppins"/>
                <a:ea typeface="Poppins"/>
                <a:cs typeface="Poppins"/>
                <a:sym typeface="Poppins"/>
              </a:defRPr>
            </a:lvl6pPr>
            <a:lvl7pPr indent="-3492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●"/>
              <a:defRPr sz="1900">
                <a:latin typeface="Poppins"/>
                <a:ea typeface="Poppins"/>
                <a:cs typeface="Poppins"/>
                <a:sym typeface="Poppins"/>
              </a:defRPr>
            </a:lvl7pPr>
            <a:lvl8pPr indent="-3492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○"/>
              <a:defRPr sz="1900">
                <a:latin typeface="Poppins"/>
                <a:ea typeface="Poppins"/>
                <a:cs typeface="Poppins"/>
                <a:sym typeface="Poppins"/>
              </a:defRPr>
            </a:lvl8pPr>
            <a:lvl9pPr indent="-3492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■"/>
              <a:defRPr sz="1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_1_1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7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11" name="Google Shape;311;p37"/>
          <p:cNvCxnSpPr/>
          <p:nvPr/>
        </p:nvCxnSpPr>
        <p:spPr>
          <a:xfrm>
            <a:off x="300107" y="3241527"/>
            <a:ext cx="428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2" name="Google Shape;312;p37"/>
          <p:cNvSpPr txBox="1"/>
          <p:nvPr>
            <p:ph idx="1" type="body"/>
          </p:nvPr>
        </p:nvSpPr>
        <p:spPr>
          <a:xfrm>
            <a:off x="264325" y="3295350"/>
            <a:ext cx="4332900" cy="14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92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●"/>
              <a:defRPr sz="1900">
                <a:latin typeface="Poppins"/>
                <a:ea typeface="Poppins"/>
                <a:cs typeface="Poppins"/>
                <a:sym typeface="Poppins"/>
              </a:defRPr>
            </a:lvl1pPr>
            <a:lvl2pPr indent="-3492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○"/>
              <a:defRPr sz="1900">
                <a:latin typeface="Poppins"/>
                <a:ea typeface="Poppins"/>
                <a:cs typeface="Poppins"/>
                <a:sym typeface="Poppins"/>
              </a:defRPr>
            </a:lvl2pPr>
            <a:lvl3pPr indent="-3492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■"/>
              <a:defRPr sz="1900">
                <a:latin typeface="Poppins"/>
                <a:ea typeface="Poppins"/>
                <a:cs typeface="Poppins"/>
                <a:sym typeface="Poppins"/>
              </a:defRPr>
            </a:lvl3pPr>
            <a:lvl4pPr indent="-3492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●"/>
              <a:defRPr sz="1900">
                <a:latin typeface="Poppins"/>
                <a:ea typeface="Poppins"/>
                <a:cs typeface="Poppins"/>
                <a:sym typeface="Poppins"/>
              </a:defRPr>
            </a:lvl4pPr>
            <a:lvl5pPr indent="-3492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○"/>
              <a:defRPr sz="1900">
                <a:latin typeface="Poppins"/>
                <a:ea typeface="Poppins"/>
                <a:cs typeface="Poppins"/>
                <a:sym typeface="Poppins"/>
              </a:defRPr>
            </a:lvl5pPr>
            <a:lvl6pPr indent="-3492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■"/>
              <a:defRPr sz="1900">
                <a:latin typeface="Poppins"/>
                <a:ea typeface="Poppins"/>
                <a:cs typeface="Poppins"/>
                <a:sym typeface="Poppins"/>
              </a:defRPr>
            </a:lvl6pPr>
            <a:lvl7pPr indent="-3492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●"/>
              <a:defRPr sz="1900">
                <a:latin typeface="Poppins"/>
                <a:ea typeface="Poppins"/>
                <a:cs typeface="Poppins"/>
                <a:sym typeface="Poppins"/>
              </a:defRPr>
            </a:lvl7pPr>
            <a:lvl8pPr indent="-3492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○"/>
              <a:defRPr sz="1900">
                <a:latin typeface="Poppins"/>
                <a:ea typeface="Poppins"/>
                <a:cs typeface="Poppins"/>
                <a:sym typeface="Poppins"/>
              </a:defRPr>
            </a:lvl8pPr>
            <a:lvl9pPr indent="-3492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Poppins"/>
              <a:buChar char="■"/>
              <a:defRPr sz="1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8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38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2198650"/>
            <a:ext cx="8520600" cy="23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  <a:defRPr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Char char="○"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Char char="■"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Char char="●"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Char char="○"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Char char="■"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Char char="●"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Char char="○"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 Light"/>
              <a:buChar char="■"/>
              <a:defRPr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b="1" sz="75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lvl="1" algn="r">
              <a:buNone/>
              <a:defRPr b="1" sz="75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lvl="2" algn="r">
              <a:buNone/>
              <a:defRPr b="1" sz="75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lvl="3" algn="r">
              <a:buNone/>
              <a:defRPr b="1" sz="75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lvl="4" algn="r">
              <a:buNone/>
              <a:defRPr b="1" sz="75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lvl="5" algn="r">
              <a:buNone/>
              <a:defRPr b="1" sz="75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lvl="6" algn="r">
              <a:buNone/>
              <a:defRPr b="1" sz="75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lvl="7" algn="r">
              <a:buNone/>
              <a:defRPr b="1" sz="75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lvl="8" algn="r">
              <a:buNone/>
              <a:defRPr b="1" sz="75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80">
          <p15:clr>
            <a:srgbClr val="E46962"/>
          </p15:clr>
        </p15:guide>
        <p15:guide id="2" pos="5680">
          <p15:clr>
            <a:srgbClr val="E46962"/>
          </p15:clr>
        </p15:guide>
        <p15:guide id="3" orient="horz" pos="80">
          <p15:clr>
            <a:srgbClr val="E46962"/>
          </p15:clr>
        </p15:guide>
        <p15:guide id="4" orient="horz" pos="3160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9"/>
          <p:cNvSpPr txBox="1"/>
          <p:nvPr>
            <p:ph type="title"/>
          </p:nvPr>
        </p:nvSpPr>
        <p:spPr>
          <a:xfrm>
            <a:off x="19800" y="4035325"/>
            <a:ext cx="9104400" cy="82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Brake System CDR</a:t>
            </a:r>
            <a:endParaRPr/>
          </a:p>
        </p:txBody>
      </p:sp>
      <p:sp>
        <p:nvSpPr>
          <p:cNvPr id="320" name="Google Shape;320;p39"/>
          <p:cNvSpPr txBox="1"/>
          <p:nvPr>
            <p:ph idx="14" type="subTitle"/>
          </p:nvPr>
        </p:nvSpPr>
        <p:spPr>
          <a:xfrm>
            <a:off x="6800250" y="2603450"/>
            <a:ext cx="2457300" cy="7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Brakes Team: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Nick and Lucas</a:t>
            </a:r>
            <a:endParaRPr/>
          </a:p>
        </p:txBody>
      </p:sp>
      <p:sp>
        <p:nvSpPr>
          <p:cNvPr id="321" name="Google Shape;321;p39"/>
          <p:cNvSpPr txBox="1"/>
          <p:nvPr>
            <p:ph idx="15" type="body"/>
          </p:nvPr>
        </p:nvSpPr>
        <p:spPr>
          <a:xfrm>
            <a:off x="7518174" y="3312062"/>
            <a:ext cx="1863300" cy="6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rPr lang="en"/>
              <a:t>Made Feb 8th 2025</a:t>
            </a:r>
            <a:endParaRPr/>
          </a:p>
        </p:txBody>
      </p:sp>
      <p:cxnSp>
        <p:nvCxnSpPr>
          <p:cNvPr id="322" name="Google Shape;322;p39"/>
          <p:cNvCxnSpPr/>
          <p:nvPr/>
        </p:nvCxnSpPr>
        <p:spPr>
          <a:xfrm rot="10800000">
            <a:off x="221200" y="2727402"/>
            <a:ext cx="309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23" name="Google Shape;323;p39"/>
          <p:cNvPicPr preferRelativeResize="0"/>
          <p:nvPr/>
        </p:nvPicPr>
        <p:blipFill rotWithShape="1">
          <a:blip r:embed="rId3">
            <a:alphaModFix/>
          </a:blip>
          <a:srcRect b="2496" l="-2422" r="-2422" t="0"/>
          <a:stretch/>
        </p:blipFill>
        <p:spPr>
          <a:xfrm>
            <a:off x="1665625" y="220725"/>
            <a:ext cx="3973100" cy="369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0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9" name="Google Shape;329;p40"/>
          <p:cNvSpPr txBox="1"/>
          <p:nvPr>
            <p:ph idx="8" type="subTitle"/>
          </p:nvPr>
        </p:nvSpPr>
        <p:spPr>
          <a:xfrm>
            <a:off x="4317175" y="258750"/>
            <a:ext cx="2832900" cy="9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Index</a:t>
            </a:r>
            <a:endParaRPr/>
          </a:p>
        </p:txBody>
      </p:sp>
      <p:sp>
        <p:nvSpPr>
          <p:cNvPr id="330" name="Google Shape;330;p40"/>
          <p:cNvSpPr txBox="1"/>
          <p:nvPr>
            <p:ph type="title"/>
          </p:nvPr>
        </p:nvSpPr>
        <p:spPr>
          <a:xfrm>
            <a:off x="4317175" y="1304050"/>
            <a:ext cx="4700700" cy="371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LEVEL DESIGN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REQUIREMENTS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OVERVIEW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SIMULATIONS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RISK ANALYSIS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MANUFACTURING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</p:txBody>
      </p:sp>
      <p:cxnSp>
        <p:nvCxnSpPr>
          <p:cNvPr id="331" name="Google Shape;331;p40"/>
          <p:cNvCxnSpPr/>
          <p:nvPr/>
        </p:nvCxnSpPr>
        <p:spPr>
          <a:xfrm>
            <a:off x="4410304" y="1768410"/>
            <a:ext cx="450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2" name="Google Shape;332;p40"/>
          <p:cNvCxnSpPr/>
          <p:nvPr/>
        </p:nvCxnSpPr>
        <p:spPr>
          <a:xfrm>
            <a:off x="4410304" y="2294642"/>
            <a:ext cx="450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40"/>
          <p:cNvCxnSpPr/>
          <p:nvPr/>
        </p:nvCxnSpPr>
        <p:spPr>
          <a:xfrm>
            <a:off x="4410304" y="2820874"/>
            <a:ext cx="450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40"/>
          <p:cNvCxnSpPr/>
          <p:nvPr/>
        </p:nvCxnSpPr>
        <p:spPr>
          <a:xfrm>
            <a:off x="4410304" y="3347106"/>
            <a:ext cx="450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40"/>
          <p:cNvCxnSpPr/>
          <p:nvPr/>
        </p:nvCxnSpPr>
        <p:spPr>
          <a:xfrm>
            <a:off x="4410304" y="3873338"/>
            <a:ext cx="450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40"/>
          <p:cNvCxnSpPr/>
          <p:nvPr/>
        </p:nvCxnSpPr>
        <p:spPr>
          <a:xfrm>
            <a:off x="4410304" y="4399570"/>
            <a:ext cx="450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40"/>
          <p:cNvCxnSpPr/>
          <p:nvPr/>
        </p:nvCxnSpPr>
        <p:spPr>
          <a:xfrm>
            <a:off x="4410304" y="4925802"/>
            <a:ext cx="450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8" name="Google Shape;338;p40"/>
          <p:cNvSpPr txBox="1"/>
          <p:nvPr/>
        </p:nvSpPr>
        <p:spPr>
          <a:xfrm>
            <a:off x="4317175" y="2026591"/>
            <a:ext cx="6162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5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02</a:t>
            </a:r>
            <a:endParaRPr sz="75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39" name="Google Shape;339;p40"/>
          <p:cNvSpPr txBox="1"/>
          <p:nvPr/>
        </p:nvSpPr>
        <p:spPr>
          <a:xfrm>
            <a:off x="4317175" y="1511212"/>
            <a:ext cx="6162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5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01</a:t>
            </a:r>
            <a:endParaRPr sz="75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0" name="Google Shape;340;p40"/>
          <p:cNvSpPr txBox="1"/>
          <p:nvPr/>
        </p:nvSpPr>
        <p:spPr>
          <a:xfrm>
            <a:off x="4317175" y="2558850"/>
            <a:ext cx="6162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5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03</a:t>
            </a:r>
            <a:endParaRPr sz="75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1" name="Google Shape;341;p40"/>
          <p:cNvSpPr txBox="1"/>
          <p:nvPr/>
        </p:nvSpPr>
        <p:spPr>
          <a:xfrm>
            <a:off x="4317175" y="3067361"/>
            <a:ext cx="6162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5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04</a:t>
            </a:r>
            <a:endParaRPr sz="75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2" name="Google Shape;342;p40"/>
          <p:cNvSpPr txBox="1"/>
          <p:nvPr/>
        </p:nvSpPr>
        <p:spPr>
          <a:xfrm>
            <a:off x="4317175" y="3596071"/>
            <a:ext cx="6162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5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05</a:t>
            </a:r>
            <a:endParaRPr sz="75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3" name="Google Shape;343;p40"/>
          <p:cNvSpPr txBox="1"/>
          <p:nvPr/>
        </p:nvSpPr>
        <p:spPr>
          <a:xfrm>
            <a:off x="4317175" y="4118627"/>
            <a:ext cx="6162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5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06</a:t>
            </a:r>
            <a:endParaRPr sz="75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4" name="Google Shape;344;p40"/>
          <p:cNvSpPr txBox="1"/>
          <p:nvPr/>
        </p:nvSpPr>
        <p:spPr>
          <a:xfrm>
            <a:off x="4317175" y="4641177"/>
            <a:ext cx="6162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5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07</a:t>
            </a:r>
            <a:endParaRPr sz="75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1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0" name="Google Shape;350;p41"/>
          <p:cNvSpPr txBox="1"/>
          <p:nvPr>
            <p:ph idx="8" type="body"/>
          </p:nvPr>
        </p:nvSpPr>
        <p:spPr>
          <a:xfrm>
            <a:off x="620775" y="1064250"/>
            <a:ext cx="6179400" cy="33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Confirm Design Finalization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Validate </a:t>
            </a:r>
            <a:r>
              <a:rPr lang="en"/>
              <a:t>Calculations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Validate Risk Analysis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Confirm </a:t>
            </a:r>
            <a:r>
              <a:rPr lang="en"/>
              <a:t>Manufacturing</a:t>
            </a:r>
            <a:r>
              <a:rPr lang="en"/>
              <a:t> Readiness</a:t>
            </a:r>
            <a:endParaRPr/>
          </a:p>
        </p:txBody>
      </p:sp>
      <p:sp>
        <p:nvSpPr>
          <p:cNvPr id="351" name="Google Shape;351;p41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CDR GOALS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2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57" name="Google Shape;357;p42"/>
          <p:cNvGrpSpPr/>
          <p:nvPr/>
        </p:nvGrpSpPr>
        <p:grpSpPr>
          <a:xfrm>
            <a:off x="566225" y="1541539"/>
            <a:ext cx="8150644" cy="3180066"/>
            <a:chOff x="566225" y="1541539"/>
            <a:chExt cx="8150644" cy="3180066"/>
          </a:xfrm>
        </p:grpSpPr>
        <p:cxnSp>
          <p:nvCxnSpPr>
            <p:cNvPr id="358" name="Google Shape;358;p42"/>
            <p:cNvCxnSpPr/>
            <p:nvPr/>
          </p:nvCxnSpPr>
          <p:spPr>
            <a:xfrm>
              <a:off x="4241936" y="2595079"/>
              <a:ext cx="3567900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59" name="Google Shape;359;p42"/>
            <p:cNvSpPr/>
            <p:nvPr/>
          </p:nvSpPr>
          <p:spPr>
            <a:xfrm>
              <a:off x="5148792" y="1913880"/>
              <a:ext cx="1363200" cy="1362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7353669" y="1913880"/>
              <a:ext cx="1363200" cy="13626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2"/>
            <p:cNvSpPr txBox="1"/>
            <p:nvPr/>
          </p:nvSpPr>
          <p:spPr>
            <a:xfrm>
              <a:off x="5148750" y="2408700"/>
              <a:ext cx="13632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fontScale="775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chemeClr val="lt2"/>
                  </a:solidFill>
                  <a:latin typeface="Poppins"/>
                  <a:ea typeface="Poppins"/>
                  <a:cs typeface="Poppins"/>
                  <a:sym typeface="Poppins"/>
                </a:rPr>
                <a:t>MANUFACTURING</a:t>
              </a:r>
              <a:endParaRPr sz="13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62" name="Google Shape;362;p42"/>
            <p:cNvSpPr txBox="1"/>
            <p:nvPr/>
          </p:nvSpPr>
          <p:spPr>
            <a:xfrm>
              <a:off x="7504082" y="2402640"/>
              <a:ext cx="10740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chemeClr val="lt2"/>
                  </a:solidFill>
                  <a:latin typeface="Poppins"/>
                  <a:ea typeface="Poppins"/>
                  <a:cs typeface="Poppins"/>
                  <a:sym typeface="Poppins"/>
                </a:rPr>
                <a:t>TESTING</a:t>
              </a:r>
              <a:endParaRPr sz="13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363" name="Google Shape;363;p42"/>
            <p:cNvCxnSpPr>
              <a:stCxn id="364" idx="2"/>
              <a:endCxn id="365" idx="6"/>
            </p:cNvCxnSpPr>
            <p:nvPr/>
          </p:nvCxnSpPr>
          <p:spPr>
            <a:xfrm>
              <a:off x="739037" y="2595180"/>
              <a:ext cx="3568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64" name="Google Shape;364;p42"/>
            <p:cNvSpPr/>
            <p:nvPr/>
          </p:nvSpPr>
          <p:spPr>
            <a:xfrm>
              <a:off x="739037" y="1913880"/>
              <a:ext cx="1363200" cy="1362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65" name="Google Shape;365;p42"/>
            <p:cNvSpPr/>
            <p:nvPr/>
          </p:nvSpPr>
          <p:spPr>
            <a:xfrm>
              <a:off x="2943915" y="1913880"/>
              <a:ext cx="1363200" cy="13626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66" name="Google Shape;366;p42"/>
            <p:cNvSpPr txBox="1"/>
            <p:nvPr/>
          </p:nvSpPr>
          <p:spPr>
            <a:xfrm>
              <a:off x="899722" y="2408696"/>
              <a:ext cx="10740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RESEARCH </a:t>
              </a:r>
              <a:endParaRPr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67" name="Google Shape;367;p42"/>
            <p:cNvSpPr txBox="1"/>
            <p:nvPr/>
          </p:nvSpPr>
          <p:spPr>
            <a:xfrm>
              <a:off x="3088522" y="2408708"/>
              <a:ext cx="10740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DESIGN</a:t>
              </a:r>
              <a:endParaRPr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68" name="Google Shape;368;p42"/>
            <p:cNvSpPr txBox="1"/>
            <p:nvPr/>
          </p:nvSpPr>
          <p:spPr>
            <a:xfrm>
              <a:off x="566225" y="3834805"/>
              <a:ext cx="1708800" cy="8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Gather information about the engineering process, FSAE Rules, and Component Designs</a:t>
              </a:r>
              <a:endParaRPr sz="1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369" name="Google Shape;369;p42"/>
            <p:cNvSpPr txBox="1"/>
            <p:nvPr/>
          </p:nvSpPr>
          <p:spPr>
            <a:xfrm>
              <a:off x="2771125" y="3834805"/>
              <a:ext cx="1708800" cy="88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Design</a:t>
              </a:r>
              <a:r>
                <a:rPr lang="en" sz="1000">
                  <a:solidFill>
                    <a:schemeClr val="dk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 </a:t>
              </a:r>
              <a:r>
                <a:rPr lang="en" sz="1000">
                  <a:solidFill>
                    <a:schemeClr val="dk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around</a:t>
              </a:r>
              <a:r>
                <a:rPr lang="en" sz="1000">
                  <a:solidFill>
                    <a:schemeClr val="dk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 requirements and optimize weight and reliability</a:t>
              </a:r>
              <a:endParaRPr sz="1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cxnSp>
          <p:nvCxnSpPr>
            <p:cNvPr id="370" name="Google Shape;370;p42"/>
            <p:cNvCxnSpPr>
              <a:stCxn id="364" idx="4"/>
              <a:endCxn id="368" idx="0"/>
            </p:cNvCxnSpPr>
            <p:nvPr/>
          </p:nvCxnSpPr>
          <p:spPr>
            <a:xfrm>
              <a:off x="1420637" y="3276480"/>
              <a:ext cx="0" cy="5583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1" name="Google Shape;371;p42"/>
            <p:cNvCxnSpPr/>
            <p:nvPr/>
          </p:nvCxnSpPr>
          <p:spPr>
            <a:xfrm>
              <a:off x="3625537" y="3276480"/>
              <a:ext cx="0" cy="5583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72" name="Google Shape;372;p42"/>
            <p:cNvSpPr txBox="1"/>
            <p:nvPr/>
          </p:nvSpPr>
          <p:spPr>
            <a:xfrm>
              <a:off x="2775185" y="1541539"/>
              <a:ext cx="17007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5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CURRENT PHASE</a:t>
              </a:r>
              <a:endParaRPr b="1" sz="75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373" name="Google Shape;373;p42"/>
            <p:cNvSpPr txBox="1"/>
            <p:nvPr/>
          </p:nvSpPr>
          <p:spPr>
            <a:xfrm>
              <a:off x="570285" y="1541539"/>
              <a:ext cx="1700700" cy="30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50">
                  <a:solidFill>
                    <a:schemeClr val="dk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PREVIOUS PHASE</a:t>
              </a:r>
              <a:endParaRPr b="1" sz="75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374" name="Google Shape;374;p42"/>
          <p:cNvSpPr txBox="1"/>
          <p:nvPr>
            <p:ph idx="2" type="subTitle"/>
          </p:nvPr>
        </p:nvSpPr>
        <p:spPr>
          <a:xfrm rot="-5400000">
            <a:off x="-106275" y="38846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DESIGN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75" name="Google Shape;375;p42"/>
          <p:cNvSpPr txBox="1"/>
          <p:nvPr>
            <p:ph idx="3" type="subTitle"/>
          </p:nvPr>
        </p:nvSpPr>
        <p:spPr>
          <a:xfrm rot="-5400000">
            <a:off x="-106275" y="31571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COLOR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76" name="Google Shape;376;p42"/>
          <p:cNvSpPr txBox="1"/>
          <p:nvPr>
            <p:ph idx="4" type="subTitle"/>
          </p:nvPr>
        </p:nvSpPr>
        <p:spPr>
          <a:xfrm rot="-5400000">
            <a:off x="-106275" y="242970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AESTHETICS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77" name="Google Shape;377;p42"/>
          <p:cNvSpPr txBox="1"/>
          <p:nvPr>
            <p:ph idx="5" type="subTitle"/>
          </p:nvPr>
        </p:nvSpPr>
        <p:spPr>
          <a:xfrm rot="-5400000">
            <a:off x="-106275" y="17022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APPROACH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78" name="Google Shape;378;p42"/>
          <p:cNvSpPr txBox="1"/>
          <p:nvPr>
            <p:ph idx="6" type="subTitle"/>
          </p:nvPr>
        </p:nvSpPr>
        <p:spPr>
          <a:xfrm rot="-5400000">
            <a:off x="-106275" y="974750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</a:t>
            </a:r>
            <a:endParaRPr/>
          </a:p>
        </p:txBody>
      </p:sp>
      <p:sp>
        <p:nvSpPr>
          <p:cNvPr id="379" name="Google Shape;379;p42"/>
          <p:cNvSpPr txBox="1"/>
          <p:nvPr>
            <p:ph idx="1" type="subTitle"/>
          </p:nvPr>
        </p:nvSpPr>
        <p:spPr>
          <a:xfrm rot="-5400000">
            <a:off x="-106275" y="461212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NEXT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80" name="Google Shape;380;p42"/>
          <p:cNvSpPr txBox="1"/>
          <p:nvPr>
            <p:ph idx="7" type="subTitle"/>
          </p:nvPr>
        </p:nvSpPr>
        <p:spPr>
          <a:xfrm rot="-5400000">
            <a:off x="-106275" y="247275"/>
            <a:ext cx="749400" cy="2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INTRO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81" name="Google Shape;381;p42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PROGRESS</a:t>
            </a:r>
            <a:endParaRPr/>
          </a:p>
        </p:txBody>
      </p:sp>
      <p:cxnSp>
        <p:nvCxnSpPr>
          <p:cNvPr id="382" name="Google Shape;382;p42"/>
          <p:cNvCxnSpPr/>
          <p:nvPr/>
        </p:nvCxnSpPr>
        <p:spPr>
          <a:xfrm>
            <a:off x="319625" y="964026"/>
            <a:ext cx="0" cy="307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3" name="Google Shape;383;p42"/>
          <p:cNvCxnSpPr/>
          <p:nvPr/>
        </p:nvCxnSpPr>
        <p:spPr>
          <a:xfrm>
            <a:off x="5843037" y="3274055"/>
            <a:ext cx="0" cy="55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4" name="Google Shape;384;p42"/>
          <p:cNvSpPr txBox="1"/>
          <p:nvPr/>
        </p:nvSpPr>
        <p:spPr>
          <a:xfrm>
            <a:off x="4988625" y="3832355"/>
            <a:ext cx="1708800" cy="8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Fabricate all components and mounting tabs.</a:t>
            </a:r>
            <a:endParaRPr sz="1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385" name="Google Shape;385;p42"/>
          <p:cNvCxnSpPr/>
          <p:nvPr/>
        </p:nvCxnSpPr>
        <p:spPr>
          <a:xfrm>
            <a:off x="8046887" y="3274055"/>
            <a:ext cx="0" cy="55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6" name="Google Shape;386;p42"/>
          <p:cNvSpPr txBox="1"/>
          <p:nvPr/>
        </p:nvSpPr>
        <p:spPr>
          <a:xfrm>
            <a:off x="7192475" y="3832355"/>
            <a:ext cx="1708800" cy="8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Test and optimize all brake systems</a:t>
            </a:r>
            <a:endParaRPr sz="1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387" name="Google Shape;387;p42"/>
          <p:cNvSpPr txBox="1"/>
          <p:nvPr/>
        </p:nvSpPr>
        <p:spPr>
          <a:xfrm>
            <a:off x="833725" y="1271825"/>
            <a:ext cx="12111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SEP-OCT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388" name="Google Shape;388;p42"/>
          <p:cNvSpPr txBox="1"/>
          <p:nvPr/>
        </p:nvSpPr>
        <p:spPr>
          <a:xfrm>
            <a:off x="3059350" y="1271825"/>
            <a:ext cx="12111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NOV-FEB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389" name="Google Shape;389;p42"/>
          <p:cNvSpPr txBox="1"/>
          <p:nvPr/>
        </p:nvSpPr>
        <p:spPr>
          <a:xfrm>
            <a:off x="5214275" y="1271825"/>
            <a:ext cx="1341600" cy="2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MAR-APR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390" name="Google Shape;390;p42"/>
          <p:cNvSpPr txBox="1"/>
          <p:nvPr/>
        </p:nvSpPr>
        <p:spPr>
          <a:xfrm>
            <a:off x="7461000" y="1298850"/>
            <a:ext cx="1632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MAY-JUN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3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6" name="Google Shape;396;p43"/>
          <p:cNvSpPr txBox="1"/>
          <p:nvPr>
            <p:ph idx="8" type="body"/>
          </p:nvPr>
        </p:nvSpPr>
        <p:spPr>
          <a:xfrm>
            <a:off x="620775" y="1064250"/>
            <a:ext cx="6179400" cy="33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Make a reliable way of stopping vehicle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Design optimal control brake and accelerator pedal for driver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Withstand 2000N of force on system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Decelerate</a:t>
            </a:r>
            <a:r>
              <a:rPr lang="en"/>
              <a:t> car from max speed comfortably</a:t>
            </a:r>
            <a:endParaRPr/>
          </a:p>
        </p:txBody>
      </p:sp>
      <p:sp>
        <p:nvSpPr>
          <p:cNvPr id="397" name="Google Shape;397;p43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LEVEL DESIGN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4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3" name="Google Shape;403;p44"/>
          <p:cNvSpPr txBox="1"/>
          <p:nvPr>
            <p:ph idx="8" type="body"/>
          </p:nvPr>
        </p:nvSpPr>
        <p:spPr>
          <a:xfrm>
            <a:off x="620775" y="1064250"/>
            <a:ext cx="7574100" cy="33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Work the intended way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How often can we stress test this</a:t>
            </a:r>
            <a:endParaRPr/>
          </a:p>
          <a:p>
            <a:pPr indent="-393700" lvl="1" marL="1371600" rtl="0" algn="l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"/>
              <a:t>How many cycles before it gives?</a:t>
            </a:r>
            <a:endParaRPr/>
          </a:p>
          <a:p>
            <a:pPr indent="-393700" lvl="1" marL="1371600" rtl="0" algn="l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"/>
              <a:t>Aiming for 1,000 cycles</a:t>
            </a:r>
            <a:endParaRPr/>
          </a:p>
          <a:p>
            <a:pPr indent="-393700" lvl="1" marL="1371600" rtl="0" algn="l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"/>
              <a:t>2 hours runtime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How do you measure work iterations?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1 forward and back cycle.</a:t>
            </a:r>
            <a:endParaRPr/>
          </a:p>
          <a:p>
            <a:pPr indent="0" lvl="0" marL="13716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4"/>
          <p:cNvSpPr txBox="1"/>
          <p:nvPr>
            <p:ph type="title"/>
          </p:nvPr>
        </p:nvSpPr>
        <p:spPr>
          <a:xfrm>
            <a:off x="620775" y="258750"/>
            <a:ext cx="77478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LEVEL DESIGN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5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0" name="Google Shape;410;p45"/>
          <p:cNvSpPr txBox="1"/>
          <p:nvPr>
            <p:ph idx="1" type="body"/>
          </p:nvPr>
        </p:nvSpPr>
        <p:spPr>
          <a:xfrm>
            <a:off x="620775" y="982825"/>
            <a:ext cx="7922700" cy="40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FSAE 2025 Rules encompassing brakes: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u="sng"/>
              <a:t>T.3.2.2</a:t>
            </a:r>
            <a:r>
              <a:rPr lang="en" sz="2400"/>
              <a:t>- Must withstand a force of 2000N without </a:t>
            </a:r>
            <a:r>
              <a:rPr lang="en" sz="2400"/>
              <a:t>failure</a:t>
            </a:r>
            <a:r>
              <a:rPr lang="en" sz="2400"/>
              <a:t> of system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u="sng"/>
              <a:t>IN.12.3.1</a:t>
            </a:r>
            <a:r>
              <a:rPr lang="en" sz="2400"/>
              <a:t>- Brake Test: All 4 wheels must lock while tractive system is shut down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u="sng"/>
              <a:t>T.3.1.3</a:t>
            </a:r>
            <a:r>
              <a:rPr lang="en" sz="2400"/>
              <a:t>- Must have two independent </a:t>
            </a:r>
            <a:r>
              <a:rPr lang="en" sz="2400"/>
              <a:t>hydraulic</a:t>
            </a:r>
            <a:r>
              <a:rPr lang="en" sz="2400"/>
              <a:t> circuits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11" name="Google Shape;411;p45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6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7" name="Google Shape;417;p46"/>
          <p:cNvSpPr txBox="1"/>
          <p:nvPr>
            <p:ph idx="1" type="body"/>
          </p:nvPr>
        </p:nvSpPr>
        <p:spPr>
          <a:xfrm>
            <a:off x="620775" y="982825"/>
            <a:ext cx="7922700" cy="35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Main Takeaways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Withstand 2000N force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BOTS to turn off system</a:t>
            </a:r>
            <a:endParaRPr sz="24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18" name="Google Shape;418;p46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7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4" name="Google Shape;424;p47"/>
          <p:cNvSpPr txBox="1"/>
          <p:nvPr>
            <p:ph idx="1" type="body"/>
          </p:nvPr>
        </p:nvSpPr>
        <p:spPr>
          <a:xfrm>
            <a:off x="521675" y="1091850"/>
            <a:ext cx="7922700" cy="35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Success of the brake system is defined by: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RELIABILITY- Probability part will </a:t>
            </a:r>
            <a:r>
              <a:rPr lang="en" sz="2400"/>
              <a:t>perform</a:t>
            </a:r>
            <a:r>
              <a:rPr lang="en" sz="2400"/>
              <a:t> successfully over time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25" name="Google Shape;425;p47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1" name="Google Shape;431;p48"/>
          <p:cNvSpPr txBox="1"/>
          <p:nvPr>
            <p:ph idx="1" type="body"/>
          </p:nvPr>
        </p:nvSpPr>
        <p:spPr>
          <a:xfrm>
            <a:off x="521675" y="1091850"/>
            <a:ext cx="7922700" cy="35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Measures of Reliability that we can obtain in this phase is: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u="sng"/>
              <a:t>Factor of Safety</a:t>
            </a:r>
            <a:r>
              <a:rPr lang="en" sz="2400"/>
              <a:t>- Y</a:t>
            </a:r>
            <a:r>
              <a:rPr lang="en" sz="2400"/>
              <a:t>ield</a:t>
            </a:r>
            <a:r>
              <a:rPr lang="en" sz="2400"/>
              <a:t> Strength of part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					—----------------------</a:t>
            </a:r>
            <a:r>
              <a:rPr lang="en" sz="2400"/>
              <a:t>										Max stress</a:t>
            </a:r>
            <a:endParaRPr sz="2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32" name="Google Shape;432;p48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9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8" name="Google Shape;438;p49"/>
          <p:cNvSpPr txBox="1"/>
          <p:nvPr>
            <p:ph idx="1" type="body"/>
          </p:nvPr>
        </p:nvSpPr>
        <p:spPr>
          <a:xfrm>
            <a:off x="620775" y="982825"/>
            <a:ext cx="7922700" cy="35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Simulations will show that Pedal Box components will be </a:t>
            </a:r>
            <a:r>
              <a:rPr lang="en" sz="2400"/>
              <a:t>able to withstand </a:t>
            </a: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2000N</a:t>
            </a:r>
            <a:endParaRPr b="1" sz="24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Heat</a:t>
            </a:r>
            <a:r>
              <a:rPr lang="en" sz="2400"/>
              <a:t> is displaced into calipers with 0.8 ratio of efficiency. The rest is displaced from air cooling or other suquencial metals on the car. The </a:t>
            </a: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pressure </a:t>
            </a:r>
            <a:r>
              <a:rPr lang="en" sz="2400"/>
              <a:t>to lock 4 wheels will be less than the max pressure the brake lines can hold.</a:t>
            </a:r>
            <a:endParaRPr sz="2400"/>
          </a:p>
        </p:txBody>
      </p:sp>
      <p:sp>
        <p:nvSpPr>
          <p:cNvPr id="439" name="Google Shape;439;p49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0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5" name="Google Shape;445;p50"/>
          <p:cNvSpPr txBox="1"/>
          <p:nvPr>
            <p:ph idx="1" type="body"/>
          </p:nvPr>
        </p:nvSpPr>
        <p:spPr>
          <a:xfrm>
            <a:off x="620775" y="982825"/>
            <a:ext cx="7865100" cy="38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●"/>
            </a:pPr>
            <a:r>
              <a:rPr lang="en" sz="2900"/>
              <a:t>Brake Calipers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●"/>
            </a:pPr>
            <a:r>
              <a:rPr lang="en" sz="2900"/>
              <a:t>Rotors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●"/>
            </a:pPr>
            <a:r>
              <a:rPr lang="en" sz="2900"/>
              <a:t>Pedal Box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●"/>
            </a:pPr>
            <a:r>
              <a:rPr lang="en" sz="2900"/>
              <a:t>Tabs</a:t>
            </a:r>
            <a:endParaRPr sz="29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6" name="Google Shape;446;p50"/>
          <p:cNvSpPr txBox="1"/>
          <p:nvPr>
            <p:ph type="title"/>
          </p:nvPr>
        </p:nvSpPr>
        <p:spPr>
          <a:xfrm>
            <a:off x="620775" y="258750"/>
            <a:ext cx="7770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OVERVIEW</a:t>
            </a:r>
            <a:endParaRPr/>
          </a:p>
        </p:txBody>
      </p:sp>
      <p:pic>
        <p:nvPicPr>
          <p:cNvPr id="447" name="Google Shape;44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7300" y="1112762"/>
            <a:ext cx="3244925" cy="359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1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3" name="Google Shape;453;p51"/>
          <p:cNvSpPr txBox="1"/>
          <p:nvPr>
            <p:ph idx="1" type="body"/>
          </p:nvPr>
        </p:nvSpPr>
        <p:spPr>
          <a:xfrm>
            <a:off x="573600" y="982825"/>
            <a:ext cx="3951300" cy="38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Front: AP racing 4227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Cost $742 for 1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4 Piston caliper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Will provide the most stopping force since it is the front caliper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We have repair kits if needed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We have 2 so we are </a:t>
            </a:r>
            <a:r>
              <a:rPr lang="en" sz="1600"/>
              <a:t>reusing</a:t>
            </a:r>
            <a:r>
              <a:rPr lang="en" sz="1600"/>
              <a:t> from last year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4" name="Google Shape;454;p51"/>
          <p:cNvSpPr txBox="1"/>
          <p:nvPr>
            <p:ph type="title"/>
          </p:nvPr>
        </p:nvSpPr>
        <p:spPr>
          <a:xfrm>
            <a:off x="620775" y="258750"/>
            <a:ext cx="7770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OVERVIEW</a:t>
            </a:r>
            <a:endParaRPr/>
          </a:p>
        </p:txBody>
      </p:sp>
      <p:sp>
        <p:nvSpPr>
          <p:cNvPr id="455" name="Google Shape;455;p51"/>
          <p:cNvSpPr txBox="1"/>
          <p:nvPr>
            <p:ph idx="1" type="body"/>
          </p:nvPr>
        </p:nvSpPr>
        <p:spPr>
          <a:xfrm>
            <a:off x="4439475" y="982825"/>
            <a:ext cx="3951300" cy="38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Rear: Magura</a:t>
            </a:r>
            <a:endParaRPr sz="1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Not manufactured anymore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Eventually team will have to phase this out of design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For now it fits knuckles so we are keeping it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$500 used on Ebay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4 Piston caliper</a:t>
            </a:r>
            <a:endParaRPr sz="1800"/>
          </a:p>
        </p:txBody>
      </p:sp>
      <p:pic>
        <p:nvPicPr>
          <p:cNvPr id="456" name="Google Shape;45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4727" y="3491251"/>
            <a:ext cx="2117575" cy="165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0325" y="3574825"/>
            <a:ext cx="2023674" cy="1442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2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3" name="Google Shape;463;p52"/>
          <p:cNvSpPr txBox="1"/>
          <p:nvPr>
            <p:ph idx="1" type="body"/>
          </p:nvPr>
        </p:nvSpPr>
        <p:spPr>
          <a:xfrm>
            <a:off x="620775" y="982825"/>
            <a:ext cx="4673400" cy="38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Rotors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Material: G2 cast iron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Rotors have been made in house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They use a floating bearing design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We are using these for economic efficiency. Since they are already made, we will not have to spend time and money making new ones.</a:t>
            </a:r>
            <a:endParaRPr sz="16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4" name="Google Shape;464;p52"/>
          <p:cNvSpPr txBox="1"/>
          <p:nvPr>
            <p:ph type="title"/>
          </p:nvPr>
        </p:nvSpPr>
        <p:spPr>
          <a:xfrm>
            <a:off x="620775" y="258750"/>
            <a:ext cx="7770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OVERVIEW</a:t>
            </a:r>
            <a:endParaRPr/>
          </a:p>
        </p:txBody>
      </p:sp>
      <p:pic>
        <p:nvPicPr>
          <p:cNvPr id="465" name="Google Shape;46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6400" y="1245805"/>
            <a:ext cx="3278401" cy="3465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3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1" name="Google Shape;471;p53"/>
          <p:cNvSpPr txBox="1"/>
          <p:nvPr>
            <p:ph idx="1" type="body"/>
          </p:nvPr>
        </p:nvSpPr>
        <p:spPr>
          <a:xfrm>
            <a:off x="620775" y="982825"/>
            <a:ext cx="4971000" cy="38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Pedal Box</a:t>
            </a:r>
            <a:endParaRPr sz="1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Pedals will be mounted to steel tube.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Flipped </a:t>
            </a:r>
            <a:r>
              <a:rPr lang="en" sz="1800"/>
              <a:t>cylinders to get foot room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Welded to chassis to save on materials needed to make a pedal box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2" name="Google Shape;472;p53"/>
          <p:cNvSpPr txBox="1"/>
          <p:nvPr>
            <p:ph type="title"/>
          </p:nvPr>
        </p:nvSpPr>
        <p:spPr>
          <a:xfrm>
            <a:off x="620775" y="258750"/>
            <a:ext cx="7770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OVERVIEW</a:t>
            </a:r>
            <a:endParaRPr/>
          </a:p>
        </p:txBody>
      </p:sp>
      <p:pic>
        <p:nvPicPr>
          <p:cNvPr id="473" name="Google Shape;47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4175" y="1160550"/>
            <a:ext cx="2869709" cy="383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4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9" name="Google Shape;479;p54"/>
          <p:cNvSpPr txBox="1"/>
          <p:nvPr>
            <p:ph idx="1" type="body"/>
          </p:nvPr>
        </p:nvSpPr>
        <p:spPr>
          <a:xfrm>
            <a:off x="620775" y="982825"/>
            <a:ext cx="7865100" cy="38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Pedal Box Tabs</a:t>
            </a:r>
            <a:endParaRPr sz="1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All tabs will mount to 1”x 1” square bars welded to the chassis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Provides before resistance to torque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All made in house from scrap steel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All will be welded on chassis</a:t>
            </a:r>
            <a:endParaRPr sz="18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80" name="Google Shape;480;p54"/>
          <p:cNvSpPr txBox="1"/>
          <p:nvPr>
            <p:ph type="title"/>
          </p:nvPr>
        </p:nvSpPr>
        <p:spPr>
          <a:xfrm>
            <a:off x="620775" y="258750"/>
            <a:ext cx="7770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OVERVIEW</a:t>
            </a:r>
            <a:endParaRPr/>
          </a:p>
        </p:txBody>
      </p:sp>
      <p:pic>
        <p:nvPicPr>
          <p:cNvPr id="481" name="Google Shape;48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6975" y="2719025"/>
            <a:ext cx="6370028" cy="223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5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7" name="Google Shape;487;p55"/>
          <p:cNvSpPr txBox="1"/>
          <p:nvPr>
            <p:ph idx="1" type="body"/>
          </p:nvPr>
        </p:nvSpPr>
        <p:spPr>
          <a:xfrm>
            <a:off x="620775" y="982825"/>
            <a:ext cx="7865100" cy="38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Accelerator pedal return method</a:t>
            </a:r>
            <a:endParaRPr sz="20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Using gas springs to return the accelerator pedal to zero position.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Provides both a zero position and a 100% position, since the spring can only travel so far.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Used to align better mirror the brake pedal assembly.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88" name="Google Shape;488;p55"/>
          <p:cNvSpPr txBox="1"/>
          <p:nvPr>
            <p:ph type="title"/>
          </p:nvPr>
        </p:nvSpPr>
        <p:spPr>
          <a:xfrm>
            <a:off x="620775" y="258750"/>
            <a:ext cx="7770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OVERVIEW</a:t>
            </a:r>
            <a:endParaRPr/>
          </a:p>
        </p:txBody>
      </p:sp>
      <p:pic>
        <p:nvPicPr>
          <p:cNvPr id="489" name="Google Shape;48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4750" y="3020800"/>
            <a:ext cx="5606950" cy="21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6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5" name="Google Shape;495;p56"/>
          <p:cNvSpPr txBox="1"/>
          <p:nvPr>
            <p:ph idx="1" type="body"/>
          </p:nvPr>
        </p:nvSpPr>
        <p:spPr>
          <a:xfrm>
            <a:off x="620775" y="982825"/>
            <a:ext cx="6426000" cy="38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APPS Tab</a:t>
            </a:r>
            <a:endParaRPr sz="1900"/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Connects the accelerator pedal to the pivot of the </a:t>
            </a:r>
            <a:r>
              <a:rPr b="1" lang="en" sz="1900">
                <a:latin typeface="Poppins"/>
                <a:ea typeface="Poppins"/>
                <a:cs typeface="Poppins"/>
                <a:sym typeface="Poppins"/>
              </a:rPr>
              <a:t>APPS (Accelerator Pedal Position Sensor)</a:t>
            </a:r>
            <a:endParaRPr b="1" sz="1900">
              <a:latin typeface="Poppins"/>
              <a:ea typeface="Poppins"/>
              <a:cs typeface="Poppins"/>
              <a:sym typeface="Poppi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Currently Undergoing a rework will be done before March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Will be made out of most durable three printable material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Will bring 2 spare to comp due to easy manufacturability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6" name="Google Shape;496;p56"/>
          <p:cNvSpPr txBox="1"/>
          <p:nvPr>
            <p:ph type="title"/>
          </p:nvPr>
        </p:nvSpPr>
        <p:spPr>
          <a:xfrm>
            <a:off x="620775" y="258750"/>
            <a:ext cx="7770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OVERVIEW</a:t>
            </a:r>
            <a:endParaRPr/>
          </a:p>
        </p:txBody>
      </p:sp>
      <p:pic>
        <p:nvPicPr>
          <p:cNvPr id="497" name="Google Shape;49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625" y="1242750"/>
            <a:ext cx="1792425" cy="3030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7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3" name="Google Shape;503;p57"/>
          <p:cNvSpPr txBox="1"/>
          <p:nvPr>
            <p:ph idx="1" type="body"/>
          </p:nvPr>
        </p:nvSpPr>
        <p:spPr>
          <a:xfrm>
            <a:off x="620775" y="982825"/>
            <a:ext cx="7699800" cy="377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3300"/>
              <a:t>3 </a:t>
            </a:r>
            <a:r>
              <a:rPr lang="en" sz="3300"/>
              <a:t>Important Sims:</a:t>
            </a:r>
            <a:endParaRPr sz="2500"/>
          </a:p>
          <a:p>
            <a:pPr indent="-387350" lvl="0" marL="457200" rtl="0" algn="l">
              <a:spcBef>
                <a:spcPts val="120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Accelerator Pedal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Brake Pedal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Tabs</a:t>
            </a:r>
            <a:endParaRPr sz="2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504" name="Google Shape;504;p57"/>
          <p:cNvSpPr txBox="1"/>
          <p:nvPr>
            <p:ph type="title"/>
          </p:nvPr>
        </p:nvSpPr>
        <p:spPr>
          <a:xfrm>
            <a:off x="620775" y="258750"/>
            <a:ext cx="6288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SIMULATIONS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8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0" name="Google Shape;510;p58"/>
          <p:cNvSpPr txBox="1"/>
          <p:nvPr>
            <p:ph idx="1" type="body"/>
          </p:nvPr>
        </p:nvSpPr>
        <p:spPr>
          <a:xfrm>
            <a:off x="620775" y="982825"/>
            <a:ext cx="4389300" cy="38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Accelerator Pedal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Material: 7075 Aluminum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Force applied:  2000N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Max stress: 8.29E7 N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FoS: 1.14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Max stress &lt; yield strength, so this will remain intact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Sim done without bolts added. Bolts will distribute load, so the real FoS will be higher.</a:t>
            </a:r>
            <a:endParaRPr sz="1500"/>
          </a:p>
        </p:txBody>
      </p:sp>
      <p:sp>
        <p:nvSpPr>
          <p:cNvPr id="511" name="Google Shape;511;p58"/>
          <p:cNvSpPr txBox="1"/>
          <p:nvPr>
            <p:ph type="title"/>
          </p:nvPr>
        </p:nvSpPr>
        <p:spPr>
          <a:xfrm>
            <a:off x="620775" y="258750"/>
            <a:ext cx="6288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SIMULATIONS</a:t>
            </a:r>
            <a:endParaRPr/>
          </a:p>
        </p:txBody>
      </p:sp>
      <p:pic>
        <p:nvPicPr>
          <p:cNvPr id="512" name="Google Shape;512;p58"/>
          <p:cNvPicPr preferRelativeResize="0"/>
          <p:nvPr/>
        </p:nvPicPr>
        <p:blipFill rotWithShape="1">
          <a:blip r:embed="rId3">
            <a:alphaModFix/>
          </a:blip>
          <a:srcRect b="0" l="0" r="0" t="872"/>
          <a:stretch/>
        </p:blipFill>
        <p:spPr>
          <a:xfrm>
            <a:off x="5209600" y="86838"/>
            <a:ext cx="2867750" cy="49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9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8" name="Google Shape;518;p59"/>
          <p:cNvSpPr txBox="1"/>
          <p:nvPr>
            <p:ph idx="1" type="body"/>
          </p:nvPr>
        </p:nvSpPr>
        <p:spPr>
          <a:xfrm>
            <a:off x="620775" y="982825"/>
            <a:ext cx="4156200" cy="37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Brake Pedal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Material: 7075 Aluminum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Force applied: 2000N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FoS: 2.89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Max stress &lt; yield strength, so this will remain intact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500"/>
          </a:p>
        </p:txBody>
      </p:sp>
      <p:sp>
        <p:nvSpPr>
          <p:cNvPr id="519" name="Google Shape;519;p59"/>
          <p:cNvSpPr txBox="1"/>
          <p:nvPr>
            <p:ph type="title"/>
          </p:nvPr>
        </p:nvSpPr>
        <p:spPr>
          <a:xfrm>
            <a:off x="620775" y="258750"/>
            <a:ext cx="6288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SIMULATIONS</a:t>
            </a:r>
            <a:endParaRPr/>
          </a:p>
        </p:txBody>
      </p:sp>
      <p:pic>
        <p:nvPicPr>
          <p:cNvPr id="520" name="Google Shape;52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9400" y="249825"/>
            <a:ext cx="2651700" cy="452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0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6" name="Google Shape;526;p60"/>
          <p:cNvSpPr txBox="1"/>
          <p:nvPr>
            <p:ph idx="1" type="body"/>
          </p:nvPr>
        </p:nvSpPr>
        <p:spPr>
          <a:xfrm>
            <a:off x="620775" y="982825"/>
            <a:ext cx="3821100" cy="30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Brake Pedal Tabs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Material: 4130 Steel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Force applied: 5000N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Max stress: 4.700*10^8 von Mises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FoS: 1.25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500"/>
          </a:p>
        </p:txBody>
      </p:sp>
      <p:sp>
        <p:nvSpPr>
          <p:cNvPr id="527" name="Google Shape;527;p60"/>
          <p:cNvSpPr txBox="1"/>
          <p:nvPr>
            <p:ph type="title"/>
          </p:nvPr>
        </p:nvSpPr>
        <p:spPr>
          <a:xfrm>
            <a:off x="620775" y="258750"/>
            <a:ext cx="6288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SIMULATIONS</a:t>
            </a:r>
            <a:endParaRPr/>
          </a:p>
        </p:txBody>
      </p:sp>
      <p:pic>
        <p:nvPicPr>
          <p:cNvPr id="528" name="Google Shape;52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650" y="919925"/>
            <a:ext cx="3175511" cy="383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61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4" name="Google Shape;534;p61"/>
          <p:cNvSpPr txBox="1"/>
          <p:nvPr>
            <p:ph idx="1" type="body"/>
          </p:nvPr>
        </p:nvSpPr>
        <p:spPr>
          <a:xfrm>
            <a:off x="620775" y="982825"/>
            <a:ext cx="3821100" cy="30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500"/>
          </a:p>
        </p:txBody>
      </p:sp>
      <p:sp>
        <p:nvSpPr>
          <p:cNvPr id="535" name="Google Shape;535;p61"/>
          <p:cNvSpPr txBox="1"/>
          <p:nvPr>
            <p:ph type="title"/>
          </p:nvPr>
        </p:nvSpPr>
        <p:spPr>
          <a:xfrm>
            <a:off x="620775" y="258750"/>
            <a:ext cx="6288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SIMULATIONS</a:t>
            </a:r>
            <a:endParaRPr/>
          </a:p>
        </p:txBody>
      </p:sp>
      <p:pic>
        <p:nvPicPr>
          <p:cNvPr id="536" name="Google Shape;53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3575" y="1008150"/>
            <a:ext cx="3175511" cy="383054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61"/>
          <p:cNvSpPr txBox="1"/>
          <p:nvPr/>
        </p:nvSpPr>
        <p:spPr>
          <a:xfrm>
            <a:off x="322450" y="1085325"/>
            <a:ext cx="786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FoS: 1.25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538" name="Google Shape;538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9025" y="1085325"/>
            <a:ext cx="3821100" cy="3734533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61"/>
          <p:cNvSpPr txBox="1"/>
          <p:nvPr/>
        </p:nvSpPr>
        <p:spPr>
          <a:xfrm>
            <a:off x="8281275" y="1049850"/>
            <a:ext cx="7866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FoS: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1.57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2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5" name="Google Shape;545;p62"/>
          <p:cNvSpPr txBox="1"/>
          <p:nvPr>
            <p:ph idx="1" type="body"/>
          </p:nvPr>
        </p:nvSpPr>
        <p:spPr>
          <a:xfrm>
            <a:off x="620775" y="982825"/>
            <a:ext cx="3234000" cy="30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Master Cylinder</a:t>
            </a:r>
            <a:r>
              <a:rPr lang="en" sz="1500"/>
              <a:t> Tabs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Material: 4130 Steel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Force applied: 2000N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Factor of Safety: 2.1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500"/>
              <a:t>Max stress &lt; yield strength, so this will remain intact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500"/>
          </a:p>
        </p:txBody>
      </p:sp>
      <p:sp>
        <p:nvSpPr>
          <p:cNvPr id="546" name="Google Shape;546;p62"/>
          <p:cNvSpPr txBox="1"/>
          <p:nvPr>
            <p:ph type="title"/>
          </p:nvPr>
        </p:nvSpPr>
        <p:spPr>
          <a:xfrm>
            <a:off x="620775" y="258750"/>
            <a:ext cx="62880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SIMULATIONS</a:t>
            </a:r>
            <a:endParaRPr/>
          </a:p>
        </p:txBody>
      </p:sp>
      <p:pic>
        <p:nvPicPr>
          <p:cNvPr id="547" name="Google Shape;54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4850" y="1154875"/>
            <a:ext cx="4382124" cy="348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3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3" name="Google Shape;553;p63"/>
          <p:cNvSpPr txBox="1"/>
          <p:nvPr>
            <p:ph idx="1" type="body"/>
          </p:nvPr>
        </p:nvSpPr>
        <p:spPr>
          <a:xfrm>
            <a:off x="620775" y="982825"/>
            <a:ext cx="7522200" cy="36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Factors of Safety from Sims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Reliability Factors for System</a:t>
            </a:r>
            <a:endParaRPr sz="2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800"/>
          </a:p>
        </p:txBody>
      </p:sp>
      <p:sp>
        <p:nvSpPr>
          <p:cNvPr id="554" name="Google Shape;554;p63"/>
          <p:cNvSpPr txBox="1"/>
          <p:nvPr>
            <p:ph type="title"/>
          </p:nvPr>
        </p:nvSpPr>
        <p:spPr>
          <a:xfrm>
            <a:off x="620775" y="258750"/>
            <a:ext cx="7955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RISK ANALYSIS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64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0" name="Google Shape;560;p64"/>
          <p:cNvSpPr txBox="1"/>
          <p:nvPr>
            <p:ph idx="1" type="body"/>
          </p:nvPr>
        </p:nvSpPr>
        <p:spPr>
          <a:xfrm>
            <a:off x="620775" y="982825"/>
            <a:ext cx="7522200" cy="36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2400"/>
              <a:t>Reliability Factor: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-Probability that a component or system will not fail during a specific amount of time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How many times can we use brakes before they break or don't work?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Should be at least 10,000 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800"/>
          </a:p>
        </p:txBody>
      </p:sp>
      <p:sp>
        <p:nvSpPr>
          <p:cNvPr id="561" name="Google Shape;561;p64"/>
          <p:cNvSpPr txBox="1"/>
          <p:nvPr>
            <p:ph type="title"/>
          </p:nvPr>
        </p:nvSpPr>
        <p:spPr>
          <a:xfrm>
            <a:off x="620775" y="258750"/>
            <a:ext cx="7955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RISK ANALYSIS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5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7" name="Google Shape;567;p65"/>
          <p:cNvSpPr txBox="1"/>
          <p:nvPr>
            <p:ph type="title"/>
          </p:nvPr>
        </p:nvSpPr>
        <p:spPr>
          <a:xfrm>
            <a:off x="620775" y="258750"/>
            <a:ext cx="78651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MANUFACTURING</a:t>
            </a:r>
            <a:endParaRPr/>
          </a:p>
        </p:txBody>
      </p:sp>
      <p:graphicFrame>
        <p:nvGraphicFramePr>
          <p:cNvPr id="568" name="Google Shape;568;p65"/>
          <p:cNvGraphicFramePr/>
          <p:nvPr/>
        </p:nvGraphicFramePr>
        <p:xfrm>
          <a:off x="933825" y="1130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{9974004F-32FF-4B89-B18D-4D725BBD6C3D}</a:tableStyleId>
              </a:tblPr>
              <a:tblGrid>
                <a:gridCol w="2413000"/>
                <a:gridCol w="2413000"/>
                <a:gridCol w="2413000"/>
              </a:tblGrid>
              <a:tr h="40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Parts made by team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In-House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Outsourced (MSEL)</a:t>
                      </a: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Parts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Already Made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oppins"/>
                        <a:buChar char="●"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Accelerator Pedal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oppins"/>
                        <a:buChar char="●"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All pedal tabs (minus APPS)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oppins"/>
                        <a:buChar char="●"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APPS “Fork”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oppins"/>
                        <a:buChar char="●"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Brake Pedal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oppins"/>
                        <a:buChar char="●"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APPS tab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oppins"/>
                        <a:buChar char="●"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Pedal Faces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Poppins"/>
                        <a:buChar char="●"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Rotors </a:t>
                      </a:r>
                      <a:endParaRPr sz="15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66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4" name="Google Shape;574;p66"/>
          <p:cNvSpPr txBox="1"/>
          <p:nvPr>
            <p:ph type="title"/>
          </p:nvPr>
        </p:nvSpPr>
        <p:spPr>
          <a:xfrm>
            <a:off x="620775" y="258750"/>
            <a:ext cx="78651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MANUFACTURING</a:t>
            </a:r>
            <a:endParaRPr/>
          </a:p>
        </p:txBody>
      </p:sp>
      <p:sp>
        <p:nvSpPr>
          <p:cNvPr id="575" name="Google Shape;575;p66"/>
          <p:cNvSpPr txBox="1"/>
          <p:nvPr/>
        </p:nvSpPr>
        <p:spPr>
          <a:xfrm>
            <a:off x="433250" y="1166450"/>
            <a:ext cx="8320800" cy="3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Brake Pedal: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Who- </a:t>
            </a: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Haydn, 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What- Aluminum Scrap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Where- MSEL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How- In house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Why- It will be cheaper with us </a:t>
            </a: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working</a:t>
            </a: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through MSEL.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When- March 15th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67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1" name="Google Shape;581;p67"/>
          <p:cNvSpPr txBox="1"/>
          <p:nvPr>
            <p:ph type="title"/>
          </p:nvPr>
        </p:nvSpPr>
        <p:spPr>
          <a:xfrm>
            <a:off x="620775" y="258750"/>
            <a:ext cx="78651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MANUFACTURING</a:t>
            </a:r>
            <a:endParaRPr/>
          </a:p>
        </p:txBody>
      </p:sp>
      <p:sp>
        <p:nvSpPr>
          <p:cNvPr id="582" name="Google Shape;582;p67"/>
          <p:cNvSpPr txBox="1"/>
          <p:nvPr/>
        </p:nvSpPr>
        <p:spPr>
          <a:xfrm>
            <a:off x="433250" y="1166450"/>
            <a:ext cx="8320800" cy="3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Accelerator</a:t>
            </a: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Pedal: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Who- Nick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What- Aluminum Scrap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Where- MSEL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How- In house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Why- It will be cheaper with us working through MSEL.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When- March 30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8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8" name="Google Shape;588;p68"/>
          <p:cNvSpPr txBox="1"/>
          <p:nvPr>
            <p:ph type="title"/>
          </p:nvPr>
        </p:nvSpPr>
        <p:spPr>
          <a:xfrm>
            <a:off x="620775" y="258750"/>
            <a:ext cx="78651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MANUFACTURING</a:t>
            </a:r>
            <a:endParaRPr/>
          </a:p>
        </p:txBody>
      </p:sp>
      <p:sp>
        <p:nvSpPr>
          <p:cNvPr id="589" name="Google Shape;589;p68"/>
          <p:cNvSpPr txBox="1"/>
          <p:nvPr/>
        </p:nvSpPr>
        <p:spPr>
          <a:xfrm>
            <a:off x="433250" y="1166450"/>
            <a:ext cx="8320800" cy="3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Tabs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Who- Lucas and Nick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What- Steel Scrap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Where- MSEL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How- In house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Why- It will be cheaper with us working through MSEL.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Light"/>
              <a:buChar char="●"/>
            </a:pPr>
            <a:r>
              <a:rPr lang="en" sz="18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March 20th</a:t>
            </a:r>
            <a:endParaRPr sz="18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69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5" name="Google Shape;595;p69"/>
          <p:cNvSpPr txBox="1"/>
          <p:nvPr>
            <p:ph type="title"/>
          </p:nvPr>
        </p:nvSpPr>
        <p:spPr>
          <a:xfrm>
            <a:off x="620775" y="258750"/>
            <a:ext cx="78651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SENSORS</a:t>
            </a:r>
            <a:endParaRPr/>
          </a:p>
        </p:txBody>
      </p:sp>
      <p:sp>
        <p:nvSpPr>
          <p:cNvPr id="596" name="Google Shape;596;p69"/>
          <p:cNvSpPr txBox="1"/>
          <p:nvPr/>
        </p:nvSpPr>
        <p:spPr>
          <a:xfrm>
            <a:off x="392925" y="1060775"/>
            <a:ext cx="8320800" cy="3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76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oppins Light"/>
              <a:buAutoNum type="arabicPeriod"/>
            </a:pPr>
            <a:r>
              <a:rPr lang="en" sz="3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APPS</a:t>
            </a:r>
            <a:endParaRPr sz="3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476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oppins Light"/>
              <a:buAutoNum type="arabicPeriod"/>
            </a:pPr>
            <a:r>
              <a:rPr lang="en" sz="3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BPSD</a:t>
            </a:r>
            <a:endParaRPr sz="3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476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oppins Light"/>
              <a:buAutoNum type="arabicPeriod"/>
            </a:pPr>
            <a:r>
              <a:rPr lang="en" sz="3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Brake Pressure</a:t>
            </a:r>
            <a:endParaRPr sz="3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476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oppins Light"/>
              <a:buAutoNum type="arabicPeriod"/>
            </a:pPr>
            <a:r>
              <a:rPr lang="en" sz="3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BOTS</a:t>
            </a:r>
            <a:endParaRPr sz="3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70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2" name="Google Shape;602;p70"/>
          <p:cNvSpPr txBox="1"/>
          <p:nvPr>
            <p:ph idx="1" type="body"/>
          </p:nvPr>
        </p:nvSpPr>
        <p:spPr>
          <a:xfrm>
            <a:off x="620775" y="982825"/>
            <a:ext cx="5918400" cy="35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/>
              <a:t>APPS (</a:t>
            </a:r>
            <a:r>
              <a:rPr lang="en" sz="2400" u="sng"/>
              <a:t>Accelerator</a:t>
            </a:r>
            <a:r>
              <a:rPr lang="en" sz="2400" u="sng"/>
              <a:t> Pedal Position Sensor)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Used to send signal to motor to accelerate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Will be mounted with tab </a:t>
            </a:r>
            <a:r>
              <a:rPr lang="en" sz="2400"/>
              <a:t>aligned</a:t>
            </a:r>
            <a:r>
              <a:rPr lang="en" sz="2400"/>
              <a:t> with accel pedal.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603" name="Google Shape;603;p70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SENSORS</a:t>
            </a:r>
            <a:endParaRPr/>
          </a:p>
        </p:txBody>
      </p:sp>
      <p:pic>
        <p:nvPicPr>
          <p:cNvPr id="604" name="Google Shape;60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3175" y="1247828"/>
            <a:ext cx="2651050" cy="23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71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0" name="Google Shape;610;p71"/>
          <p:cNvSpPr txBox="1"/>
          <p:nvPr>
            <p:ph idx="1" type="body"/>
          </p:nvPr>
        </p:nvSpPr>
        <p:spPr>
          <a:xfrm>
            <a:off x="620775" y="982825"/>
            <a:ext cx="7922700" cy="35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/>
              <a:t>BSPD (Brake System </a:t>
            </a:r>
            <a:r>
              <a:rPr lang="en" sz="2400" u="sng"/>
              <a:t>Plausibility</a:t>
            </a:r>
            <a:r>
              <a:rPr lang="en" sz="2400" u="sng"/>
              <a:t> Device)</a:t>
            </a:r>
            <a:endParaRPr sz="2400"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	Sensor that prevents the driver from </a:t>
            </a:r>
            <a:r>
              <a:rPr lang="en" sz="2400"/>
              <a:t>accelerating</a:t>
            </a:r>
            <a:r>
              <a:rPr lang="en" sz="2400"/>
              <a:t> and braking at the same time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Will be attached to chassis with a small tab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 u="sng"/>
          </a:p>
        </p:txBody>
      </p:sp>
      <p:sp>
        <p:nvSpPr>
          <p:cNvPr id="611" name="Google Shape;611;p71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SENSORS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72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7" name="Google Shape;617;p72"/>
          <p:cNvSpPr txBox="1"/>
          <p:nvPr>
            <p:ph idx="1" type="body"/>
          </p:nvPr>
        </p:nvSpPr>
        <p:spPr>
          <a:xfrm>
            <a:off x="620775" y="982825"/>
            <a:ext cx="6126900" cy="35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/>
              <a:t>Brake Pressure Sensor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Produces a DC voltage proportional to the pressure reading</a:t>
            </a:r>
            <a:endParaRPr sz="2400"/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Will be integrated into the brake lines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Uses a T-joint to separate it from the brake line circuit.</a:t>
            </a:r>
            <a:endParaRPr sz="2400"/>
          </a:p>
        </p:txBody>
      </p:sp>
      <p:sp>
        <p:nvSpPr>
          <p:cNvPr id="618" name="Google Shape;618;p72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SENSORS</a:t>
            </a:r>
            <a:endParaRPr/>
          </a:p>
        </p:txBody>
      </p:sp>
      <p:pic>
        <p:nvPicPr>
          <p:cNvPr id="619" name="Google Shape;61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0026" y="1405876"/>
            <a:ext cx="2218375" cy="21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73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5" name="Google Shape;625;p73"/>
          <p:cNvSpPr txBox="1"/>
          <p:nvPr>
            <p:ph idx="1" type="body"/>
          </p:nvPr>
        </p:nvSpPr>
        <p:spPr>
          <a:xfrm>
            <a:off x="620775" y="982825"/>
            <a:ext cx="7922700" cy="35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/>
              <a:t>BOTS (Brake Over Travel Switch)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Safety sensor to shut off power to vehicle if brake pedal goes past a certain threshold</a:t>
            </a:r>
            <a:endParaRPr sz="2400"/>
          </a:p>
          <a:p>
            <a:pPr indent="45720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Will be mounted to brake pedal tab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Need to build physical system to fully design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Design in March during manufacturing</a:t>
            </a:r>
            <a:endParaRPr sz="2400"/>
          </a:p>
        </p:txBody>
      </p:sp>
      <p:sp>
        <p:nvSpPr>
          <p:cNvPr id="626" name="Google Shape;626;p73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SENSORS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74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2" name="Google Shape;632;p74"/>
          <p:cNvSpPr txBox="1"/>
          <p:nvPr>
            <p:ph type="title"/>
          </p:nvPr>
        </p:nvSpPr>
        <p:spPr>
          <a:xfrm>
            <a:off x="620775" y="258750"/>
            <a:ext cx="74556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BILL OF MATERIALS</a:t>
            </a:r>
            <a:endParaRPr/>
          </a:p>
        </p:txBody>
      </p:sp>
      <p:pic>
        <p:nvPicPr>
          <p:cNvPr id="633" name="Google Shape;63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76679"/>
            <a:ext cx="9144003" cy="2223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75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9" name="Google Shape;639;p75"/>
          <p:cNvSpPr txBox="1"/>
          <p:nvPr>
            <p:ph idx="1" type="body"/>
          </p:nvPr>
        </p:nvSpPr>
        <p:spPr>
          <a:xfrm>
            <a:off x="620775" y="982825"/>
            <a:ext cx="7533300" cy="38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rPr lang="en" sz="1800"/>
              <a:t>Most </a:t>
            </a:r>
            <a:r>
              <a:rPr lang="en" sz="1800"/>
              <a:t>important</a:t>
            </a:r>
            <a:r>
              <a:rPr lang="en" sz="1800"/>
              <a:t> is honing in on Brake Bias</a:t>
            </a:r>
            <a:endParaRPr sz="1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Once we get </a:t>
            </a:r>
            <a:r>
              <a:rPr lang="en" sz="1800"/>
              <a:t>better weight data we can adjusted the bias on the front brakes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After testing we can fine adjust APPS (Accelerator Pedal Position Sensor) for driver comfortability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After braking test we can get accurate data on the amount of brake pressure required to lock wheels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500"/>
          </a:p>
        </p:txBody>
      </p:sp>
      <p:sp>
        <p:nvSpPr>
          <p:cNvPr id="640" name="Google Shape;640;p75"/>
          <p:cNvSpPr txBox="1"/>
          <p:nvPr>
            <p:ph type="title"/>
          </p:nvPr>
        </p:nvSpPr>
        <p:spPr>
          <a:xfrm>
            <a:off x="620775" y="258750"/>
            <a:ext cx="31926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76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6" name="Google Shape;646;p76"/>
          <p:cNvSpPr txBox="1"/>
          <p:nvPr>
            <p:ph idx="1" type="body"/>
          </p:nvPr>
        </p:nvSpPr>
        <p:spPr>
          <a:xfrm>
            <a:off x="521675" y="1091850"/>
            <a:ext cx="7922700" cy="35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How can we measure/test/proof reliability?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R(t): Reliability(R ), a</a:t>
            </a:r>
            <a:r>
              <a:rPr lang="en" sz="2400"/>
              <a:t> </a:t>
            </a:r>
            <a:r>
              <a:rPr lang="en" sz="2400"/>
              <a:t>function of time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/>
              <a:t>R(t)=e^(-</a:t>
            </a:r>
            <a:r>
              <a:rPr b="1" lang="en" sz="2400">
                <a:latin typeface="Poppins"/>
                <a:ea typeface="Poppins"/>
                <a:cs typeface="Poppins"/>
                <a:sym typeface="Poppins"/>
              </a:rPr>
              <a:t>λ</a:t>
            </a:r>
            <a:r>
              <a:rPr lang="en" sz="2400"/>
              <a:t>*t)</a:t>
            </a:r>
            <a:endParaRPr sz="2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647" name="Google Shape;647;p76"/>
          <p:cNvSpPr txBox="1"/>
          <p:nvPr>
            <p:ph type="title"/>
          </p:nvPr>
        </p:nvSpPr>
        <p:spPr>
          <a:xfrm>
            <a:off x="620775" y="258750"/>
            <a:ext cx="56124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</p:txBody>
      </p:sp>
      <p:pic>
        <p:nvPicPr>
          <p:cNvPr id="648" name="Google Shape;64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9150" y="2193900"/>
            <a:ext cx="5004925" cy="282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77"/>
          <p:cNvSpPr txBox="1"/>
          <p:nvPr>
            <p:ph idx="12" type="sldNum"/>
          </p:nvPr>
        </p:nvSpPr>
        <p:spPr>
          <a:xfrm>
            <a:off x="8485902" y="258750"/>
            <a:ext cx="431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4" name="Google Shape;654;p77"/>
          <p:cNvSpPr txBox="1"/>
          <p:nvPr>
            <p:ph idx="1" type="body"/>
          </p:nvPr>
        </p:nvSpPr>
        <p:spPr>
          <a:xfrm>
            <a:off x="620775" y="1099800"/>
            <a:ext cx="7500000" cy="371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Manufacturing done before end of March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Testing</a:t>
            </a:r>
            <a:r>
              <a:rPr lang="en" sz="2200"/>
              <a:t> phase in April</a:t>
            </a:r>
            <a:endParaRPr sz="22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lt2"/>
              </a:buClr>
              <a:buSzPts val="1100"/>
              <a:buNone/>
            </a:pPr>
            <a:r>
              <a:t/>
            </a:r>
            <a:endParaRPr sz="1500"/>
          </a:p>
        </p:txBody>
      </p:sp>
      <p:sp>
        <p:nvSpPr>
          <p:cNvPr id="655" name="Google Shape;655;p77"/>
          <p:cNvSpPr txBox="1"/>
          <p:nvPr>
            <p:ph type="title"/>
          </p:nvPr>
        </p:nvSpPr>
        <p:spPr>
          <a:xfrm>
            <a:off x="620775" y="258750"/>
            <a:ext cx="73443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for Spring Term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liverables For Existing Client #2">
  <a:themeElements>
    <a:clrScheme name="Simple Light">
      <a:dk1>
        <a:srgbClr val="301900"/>
      </a:dk1>
      <a:lt1>
        <a:srgbClr val="E3DFD7"/>
      </a:lt1>
      <a:dk2>
        <a:srgbClr val="636363"/>
      </a:dk2>
      <a:lt2>
        <a:srgbClr val="6A6253"/>
      </a:lt2>
      <a:accent1>
        <a:srgbClr val="CC0000"/>
      </a:accent1>
      <a:accent2>
        <a:srgbClr val="1C375F"/>
      </a:accent2>
      <a:accent3>
        <a:srgbClr val="EFBDBD"/>
      </a:accent3>
      <a:accent4>
        <a:srgbClr val="3F432C"/>
      </a:accent4>
      <a:accent5>
        <a:srgbClr val="595959"/>
      </a:accent5>
      <a:accent6>
        <a:srgbClr val="FE621D"/>
      </a:accent6>
      <a:hlink>
        <a:srgbClr val="49A07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